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4cc9c0ec9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5e47152c14888"/>
  </p:sldMasterIdLst>
  <p:sldIdLst>
    <p:sldId xmlns:r="http://schemas.openxmlformats.org/officeDocument/2006/relationships" id="256" r:id="R5477810fd63b41cd"/>
    <p:sldId xmlns:r="http://schemas.openxmlformats.org/officeDocument/2006/relationships" id="257" r:id="Rfbd6bb32cb094805"/>
    <p:sldId xmlns:r="http://schemas.openxmlformats.org/officeDocument/2006/relationships" id="258" r:id="Ra3d286b70715483b"/>
    <p:sldId xmlns:r="http://schemas.openxmlformats.org/officeDocument/2006/relationships" id="259" r:id="Rff2d717c2efb4df0"/>
    <p:sldId xmlns:r="http://schemas.openxmlformats.org/officeDocument/2006/relationships" id="260" r:id="R1c9b9544e5384b9f"/>
    <p:sldId xmlns:r="http://schemas.openxmlformats.org/officeDocument/2006/relationships" id="261" r:id="R85da940a67ec4f58"/>
    <p:sldId xmlns:r="http://schemas.openxmlformats.org/officeDocument/2006/relationships" id="262" r:id="Re41bfe5dfbd1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5e47152c14888" /><Relationship Type="http://schemas.openxmlformats.org/officeDocument/2006/relationships/slide" Target="/ppt/slides/slide1.xml" Id="R5477810fd63b41cd" /><Relationship Type="http://schemas.openxmlformats.org/officeDocument/2006/relationships/slide" Target="/ppt/slides/slide2.xml" Id="Rfbd6bb32cb094805" /><Relationship Type="http://schemas.openxmlformats.org/officeDocument/2006/relationships/slide" Target="/ppt/slides/slide3.xml" Id="Ra3d286b70715483b" /><Relationship Type="http://schemas.openxmlformats.org/officeDocument/2006/relationships/slide" Target="/ppt/slides/slide4.xml" Id="Rff2d717c2efb4df0" /><Relationship Type="http://schemas.openxmlformats.org/officeDocument/2006/relationships/slide" Target="/ppt/slides/slide5.xml" Id="R1c9b9544e5384b9f" /><Relationship Type="http://schemas.openxmlformats.org/officeDocument/2006/relationships/slide" Target="/ppt/slides/slide6.xml" Id="R85da940a67ec4f58" /><Relationship Type="http://schemas.openxmlformats.org/officeDocument/2006/relationships/slide" Target="/ppt/slides/slide7.xml" Id="Re41bfe5dfbd1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b43f051ed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d0562720f403b" /><Relationship Type="http://schemas.openxmlformats.org/officeDocument/2006/relationships/theme" Target="/ppt/slideMasters/theme/theme1.xml" Id="R0524aeb75662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d0562720f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c508a904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2d325c93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ef6c72cb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bfa3f741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ca9b42f2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9ddfb743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e48c89c5d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LYFORD KJERSTI SØRHAUG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BROBERG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kjersti@statera.as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