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36084f884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59a7b2bf3496a"/>
  </p:sldMasterIdLst>
  <p:sldIdLst>
    <p:sldId xmlns:r="http://schemas.openxmlformats.org/officeDocument/2006/relationships" id="256" r:id="R9b78604a2cec46e0"/>
    <p:sldId xmlns:r="http://schemas.openxmlformats.org/officeDocument/2006/relationships" id="257" r:id="Rbe9d7dded84a4a94"/>
    <p:sldId xmlns:r="http://schemas.openxmlformats.org/officeDocument/2006/relationships" id="258" r:id="Rc49c9e496671409f"/>
    <p:sldId xmlns:r="http://schemas.openxmlformats.org/officeDocument/2006/relationships" id="259" r:id="R74e3a84fedd649f4"/>
    <p:sldId xmlns:r="http://schemas.openxmlformats.org/officeDocument/2006/relationships" id="260" r:id="R72684ad0ec594b6a"/>
    <p:sldId xmlns:r="http://schemas.openxmlformats.org/officeDocument/2006/relationships" id="261" r:id="R8b52dcc0c14b405c"/>
    <p:sldId xmlns:r="http://schemas.openxmlformats.org/officeDocument/2006/relationships" id="262" r:id="R5ee5a43770d6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59a7b2bf3496a" /><Relationship Type="http://schemas.openxmlformats.org/officeDocument/2006/relationships/slide" Target="/ppt/slides/slide1.xml" Id="R9b78604a2cec46e0" /><Relationship Type="http://schemas.openxmlformats.org/officeDocument/2006/relationships/slide" Target="/ppt/slides/slide2.xml" Id="Rbe9d7dded84a4a94" /><Relationship Type="http://schemas.openxmlformats.org/officeDocument/2006/relationships/slide" Target="/ppt/slides/slide3.xml" Id="Rc49c9e496671409f" /><Relationship Type="http://schemas.openxmlformats.org/officeDocument/2006/relationships/slide" Target="/ppt/slides/slide4.xml" Id="R74e3a84fedd649f4" /><Relationship Type="http://schemas.openxmlformats.org/officeDocument/2006/relationships/slide" Target="/ppt/slides/slide5.xml" Id="R72684ad0ec594b6a" /><Relationship Type="http://schemas.openxmlformats.org/officeDocument/2006/relationships/slide" Target="/ppt/slides/slide6.xml" Id="R8b52dcc0c14b405c" /><Relationship Type="http://schemas.openxmlformats.org/officeDocument/2006/relationships/slide" Target="/ppt/slides/slide7.xml" Id="R5ee5a43770d6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c345b1954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c9b5716944795" /><Relationship Type="http://schemas.openxmlformats.org/officeDocument/2006/relationships/theme" Target="/ppt/slideMasters/theme/theme1.xml" Id="Rea3fe857fa12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c9b571694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37d788f9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bbd5a3839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ec477b71b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00abb1da7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f3c65e5f0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70ab18722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b441cae0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JÆRCONSULT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JÆRCONSULT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ØSTERHUS SIGRUNN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RUNE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BRANSVIK EIVIND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Hognestadvegen 286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4346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920 238 408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HOLDING AS</a:t>
            </a:r>
          </a:p>
        </p:txBody>
      </p:sp>
    </p:spTree>
  </p:cSld>
  <p:clrMapOvr>
    <a:masterClrMapping xmlns:a="http://schemas.openxmlformats.org/drawingml/2006/main"/>
  </p:clrMapOvr>
</p:sld>
</file>