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f77316c06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e76dc13304511"/>
  </p:sldMasterIdLst>
  <p:sldIdLst>
    <p:sldId xmlns:r="http://schemas.openxmlformats.org/officeDocument/2006/relationships" id="256" r:id="R92f39cac65694701"/>
    <p:sldId xmlns:r="http://schemas.openxmlformats.org/officeDocument/2006/relationships" id="257" r:id="R9859099dc1014172"/>
    <p:sldId xmlns:r="http://schemas.openxmlformats.org/officeDocument/2006/relationships" id="258" r:id="R92d5a7fcc3304a77"/>
    <p:sldId xmlns:r="http://schemas.openxmlformats.org/officeDocument/2006/relationships" id="259" r:id="R4db6477253f44026"/>
    <p:sldId xmlns:r="http://schemas.openxmlformats.org/officeDocument/2006/relationships" id="260" r:id="R0360dee188aa400d"/>
    <p:sldId xmlns:r="http://schemas.openxmlformats.org/officeDocument/2006/relationships" id="261" r:id="R32b1ee50f68f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e76dc13304511" /><Relationship Type="http://schemas.openxmlformats.org/officeDocument/2006/relationships/slide" Target="/ppt/slides/slide1.xml" Id="R92f39cac65694701" /><Relationship Type="http://schemas.openxmlformats.org/officeDocument/2006/relationships/slide" Target="/ppt/slides/slide2.xml" Id="R9859099dc1014172" /><Relationship Type="http://schemas.openxmlformats.org/officeDocument/2006/relationships/slide" Target="/ppt/slides/slide3.xml" Id="R92d5a7fcc3304a77" /><Relationship Type="http://schemas.openxmlformats.org/officeDocument/2006/relationships/slide" Target="/ppt/slides/slide4.xml" Id="R4db6477253f44026" /><Relationship Type="http://schemas.openxmlformats.org/officeDocument/2006/relationships/slide" Target="/ppt/slides/slide5.xml" Id="R0360dee188aa400d" /><Relationship Type="http://schemas.openxmlformats.org/officeDocument/2006/relationships/slide" Target="/ppt/slides/slide6.xml" Id="R32b1ee50f68f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6606b09d2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bef2bcda14abd" /><Relationship Type="http://schemas.openxmlformats.org/officeDocument/2006/relationships/theme" Target="/ppt/slideMasters/theme/theme1.xml" Id="R586c6bca3551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bef2bcda1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500ad416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8644a19b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6ab85681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e51c588b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36603285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57566fb3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HØYANFJELLET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