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2b44838624f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ca57f296664883"/>
  </p:sldMasterIdLst>
  <p:sldIdLst>
    <p:sldId xmlns:r="http://schemas.openxmlformats.org/officeDocument/2006/relationships" id="256" r:id="Rcced44f0ca4a4186"/>
    <p:sldId xmlns:r="http://schemas.openxmlformats.org/officeDocument/2006/relationships" id="257" r:id="Rd217f76367814b7a"/>
    <p:sldId xmlns:r="http://schemas.openxmlformats.org/officeDocument/2006/relationships" id="258" r:id="Ra0d6f63923df4ece"/>
    <p:sldId xmlns:r="http://schemas.openxmlformats.org/officeDocument/2006/relationships" id="259" r:id="R3a04621ae0af4ba7"/>
    <p:sldId xmlns:r="http://schemas.openxmlformats.org/officeDocument/2006/relationships" id="260" r:id="Rd84afce45c144628"/>
    <p:sldId xmlns:r="http://schemas.openxmlformats.org/officeDocument/2006/relationships" id="261" r:id="R6fc96a5accad45da"/>
    <p:sldId xmlns:r="http://schemas.openxmlformats.org/officeDocument/2006/relationships" id="262" r:id="R7fa122e578f0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a57f296664883" /><Relationship Type="http://schemas.openxmlformats.org/officeDocument/2006/relationships/slide" Target="/ppt/slides/slide1.xml" Id="Rcced44f0ca4a4186" /><Relationship Type="http://schemas.openxmlformats.org/officeDocument/2006/relationships/slide" Target="/ppt/slides/slide2.xml" Id="Rd217f76367814b7a" /><Relationship Type="http://schemas.openxmlformats.org/officeDocument/2006/relationships/slide" Target="/ppt/slides/slide3.xml" Id="Ra0d6f63923df4ece" /><Relationship Type="http://schemas.openxmlformats.org/officeDocument/2006/relationships/slide" Target="/ppt/slides/slide4.xml" Id="R3a04621ae0af4ba7" /><Relationship Type="http://schemas.openxmlformats.org/officeDocument/2006/relationships/slide" Target="/ppt/slides/slide5.xml" Id="Rd84afce45c144628" /><Relationship Type="http://schemas.openxmlformats.org/officeDocument/2006/relationships/slide" Target="/ppt/slides/slide6.xml" Id="R6fc96a5accad45da" /><Relationship Type="http://schemas.openxmlformats.org/officeDocument/2006/relationships/slide" Target="/ppt/slides/slide7.xml" Id="R7fa122e578f0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e61af29a1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81c525bda4830" /><Relationship Type="http://schemas.openxmlformats.org/officeDocument/2006/relationships/theme" Target="/ppt/slideMasters/theme/theme1.xml" Id="Red67a967197845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81c525bda48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25373217b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2565f403c49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e2470ca9d4e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072a1a87948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0ddfd46e9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e13f88f834d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2e9e776c042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HØYANFJELLET 10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HØYANFJELLET 10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283 060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GISKE MERETE GJONE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GISKE ØYVIND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Høyanfjellet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3728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920 239 072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