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74cdeb3e2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67fbd67254ae9"/>
  </p:sldMasterIdLst>
  <p:sldIdLst>
    <p:sldId xmlns:r="http://schemas.openxmlformats.org/officeDocument/2006/relationships" id="256" r:id="R280f4e57c750422c"/>
    <p:sldId xmlns:r="http://schemas.openxmlformats.org/officeDocument/2006/relationships" id="257" r:id="R75e8d154e84e4f70"/>
    <p:sldId xmlns:r="http://schemas.openxmlformats.org/officeDocument/2006/relationships" id="258" r:id="R800ed67654134911"/>
    <p:sldId xmlns:r="http://schemas.openxmlformats.org/officeDocument/2006/relationships" id="259" r:id="R712121cda7f84eed"/>
    <p:sldId xmlns:r="http://schemas.openxmlformats.org/officeDocument/2006/relationships" id="260" r:id="Rdcfd8cc3dfe84310"/>
    <p:sldId xmlns:r="http://schemas.openxmlformats.org/officeDocument/2006/relationships" id="261" r:id="R4278785d053b4d36"/>
    <p:sldId xmlns:r="http://schemas.openxmlformats.org/officeDocument/2006/relationships" id="262" r:id="R33c319e4f35c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67fbd67254ae9" /><Relationship Type="http://schemas.openxmlformats.org/officeDocument/2006/relationships/slide" Target="/ppt/slides/slide1.xml" Id="R280f4e57c750422c" /><Relationship Type="http://schemas.openxmlformats.org/officeDocument/2006/relationships/slide" Target="/ppt/slides/slide2.xml" Id="R75e8d154e84e4f70" /><Relationship Type="http://schemas.openxmlformats.org/officeDocument/2006/relationships/slide" Target="/ppt/slides/slide3.xml" Id="R800ed67654134911" /><Relationship Type="http://schemas.openxmlformats.org/officeDocument/2006/relationships/slide" Target="/ppt/slides/slide4.xml" Id="R712121cda7f84eed" /><Relationship Type="http://schemas.openxmlformats.org/officeDocument/2006/relationships/slide" Target="/ppt/slides/slide5.xml" Id="Rdcfd8cc3dfe84310" /><Relationship Type="http://schemas.openxmlformats.org/officeDocument/2006/relationships/slide" Target="/ppt/slides/slide6.xml" Id="R4278785d053b4d36" /><Relationship Type="http://schemas.openxmlformats.org/officeDocument/2006/relationships/slide" Target="/ppt/slides/slide7.xml" Id="R33c319e4f35c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ce8a95467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04a8514e41ad" /><Relationship Type="http://schemas.openxmlformats.org/officeDocument/2006/relationships/theme" Target="/ppt/slideMasters/theme/theme1.xml" Id="Rf99a1d4c2c39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e04a8514e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7031794d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be823a30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763198b5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cad787b37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277faa04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8e327602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b98c41254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SMARTCON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KLEPPESTØ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920 244 548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SMARTCON AS</a:t>
            </a:r>
          </a:p>
        </p:txBody>
      </p:sp>
    </p:spTree>
  </p:cSld>
  <p:clrMapOvr>
    <a:masterClrMapping xmlns:a="http://schemas.openxmlformats.org/drawingml/2006/main"/>
  </p:clrMapOvr>
</p:sld>
</file>