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aed857f7a54c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e27fb5bd374a8d"/>
  </p:sldMasterIdLst>
  <p:sldIdLst>
    <p:sldId xmlns:r="http://schemas.openxmlformats.org/officeDocument/2006/relationships" id="256" r:id="R3c16739943214a20"/>
    <p:sldId xmlns:r="http://schemas.openxmlformats.org/officeDocument/2006/relationships" id="257" r:id="R8fbb9bf969954c16"/>
    <p:sldId xmlns:r="http://schemas.openxmlformats.org/officeDocument/2006/relationships" id="258" r:id="Ra15aa48a91c44ed7"/>
    <p:sldId xmlns:r="http://schemas.openxmlformats.org/officeDocument/2006/relationships" id="259" r:id="R29bd757dacba444a"/>
    <p:sldId xmlns:r="http://schemas.openxmlformats.org/officeDocument/2006/relationships" id="260" r:id="R9a1ed395bc4f40f2"/>
    <p:sldId xmlns:r="http://schemas.openxmlformats.org/officeDocument/2006/relationships" id="261" r:id="R849ca40995b84f6c"/>
    <p:sldId xmlns:r="http://schemas.openxmlformats.org/officeDocument/2006/relationships" id="262" r:id="R33030ee7574a45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e27fb5bd374a8d" /><Relationship Type="http://schemas.openxmlformats.org/officeDocument/2006/relationships/slide" Target="/ppt/slides/slide1.xml" Id="R3c16739943214a20" /><Relationship Type="http://schemas.openxmlformats.org/officeDocument/2006/relationships/slide" Target="/ppt/slides/slide2.xml" Id="R8fbb9bf969954c16" /><Relationship Type="http://schemas.openxmlformats.org/officeDocument/2006/relationships/slide" Target="/ppt/slides/slide3.xml" Id="Ra15aa48a91c44ed7" /><Relationship Type="http://schemas.openxmlformats.org/officeDocument/2006/relationships/slide" Target="/ppt/slides/slide4.xml" Id="R29bd757dacba444a" /><Relationship Type="http://schemas.openxmlformats.org/officeDocument/2006/relationships/slide" Target="/ppt/slides/slide5.xml" Id="R9a1ed395bc4f40f2" /><Relationship Type="http://schemas.openxmlformats.org/officeDocument/2006/relationships/slide" Target="/ppt/slides/slide6.xml" Id="R849ca40995b84f6c" /><Relationship Type="http://schemas.openxmlformats.org/officeDocument/2006/relationships/slide" Target="/ppt/slides/slide7.xml" Id="R33030ee7574a45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fd8ac31fa24f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319bc6b434db7" /><Relationship Type="http://schemas.openxmlformats.org/officeDocument/2006/relationships/theme" Target="/ppt/slideMasters/theme/theme1.xml" Id="R370487a0f05344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0319bc6b434d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f910cecfe4e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40bd2d97e45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40555cd0848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cef1e16df40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5b39d7e9947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8f0b85e9f49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3b396aee346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L.E.MARKUSSEN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L.E.MARKUSSEN INVEST AS ble etablert [år] og holder til i Kvaløysletta.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−898 682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1 165 395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ERIK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Nisevegen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9100 Kvaløysletta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920 246 451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