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5dbb720bc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38e67bed84929"/>
  </p:sldMasterIdLst>
  <p:sldIdLst>
    <p:sldId xmlns:r="http://schemas.openxmlformats.org/officeDocument/2006/relationships" id="256" r:id="R2330c882dac94493"/>
    <p:sldId xmlns:r="http://schemas.openxmlformats.org/officeDocument/2006/relationships" id="257" r:id="R57711e18f9ad40e0"/>
    <p:sldId xmlns:r="http://schemas.openxmlformats.org/officeDocument/2006/relationships" id="258" r:id="Raf2cd6b6e7694d74"/>
    <p:sldId xmlns:r="http://schemas.openxmlformats.org/officeDocument/2006/relationships" id="259" r:id="R531cb099d5ff480a"/>
    <p:sldId xmlns:r="http://schemas.openxmlformats.org/officeDocument/2006/relationships" id="260" r:id="Rf9de69eb74b64ff6"/>
    <p:sldId xmlns:r="http://schemas.openxmlformats.org/officeDocument/2006/relationships" id="261" r:id="R26ab480e26014e2a"/>
    <p:sldId xmlns:r="http://schemas.openxmlformats.org/officeDocument/2006/relationships" id="262" r:id="R593600443b68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38e67bed84929" /><Relationship Type="http://schemas.openxmlformats.org/officeDocument/2006/relationships/slide" Target="/ppt/slides/slide1.xml" Id="R2330c882dac94493" /><Relationship Type="http://schemas.openxmlformats.org/officeDocument/2006/relationships/slide" Target="/ppt/slides/slide2.xml" Id="R57711e18f9ad40e0" /><Relationship Type="http://schemas.openxmlformats.org/officeDocument/2006/relationships/slide" Target="/ppt/slides/slide3.xml" Id="Raf2cd6b6e7694d74" /><Relationship Type="http://schemas.openxmlformats.org/officeDocument/2006/relationships/slide" Target="/ppt/slides/slide4.xml" Id="R531cb099d5ff480a" /><Relationship Type="http://schemas.openxmlformats.org/officeDocument/2006/relationships/slide" Target="/ppt/slides/slide5.xml" Id="Rf9de69eb74b64ff6" /><Relationship Type="http://schemas.openxmlformats.org/officeDocument/2006/relationships/slide" Target="/ppt/slides/slide6.xml" Id="R26ab480e26014e2a" /><Relationship Type="http://schemas.openxmlformats.org/officeDocument/2006/relationships/slide" Target="/ppt/slides/slide7.xml" Id="R593600443b68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6aac1c393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3664987e443e1" /><Relationship Type="http://schemas.openxmlformats.org/officeDocument/2006/relationships/theme" Target="/ppt/slideMasters/theme/theme1.xml" Id="R49d91e25d80f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3664987e443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37ae642a343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a375a2eb0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78730e7cf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04315e03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1441e1a21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b4f2fece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807e0747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AS ble etablert [år] og holder til i Stongfjorden.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EVEN HESTAD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6984 Stongfjorden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920 250 114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AS</a:t>
            </a:r>
          </a:p>
        </p:txBody>
      </p:sp>
    </p:spTree>
  </p:cSld>
  <p:clrMapOvr>
    <a:masterClrMapping xmlns:a="http://schemas.openxmlformats.org/drawingml/2006/main"/>
  </p:clrMapOvr>
</p:sld>
</file>