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47d133cb2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a7e4388cf4fde"/>
  </p:sldMasterIdLst>
  <p:sldIdLst>
    <p:sldId xmlns:r="http://schemas.openxmlformats.org/officeDocument/2006/relationships" id="256" r:id="R7db439f116124a99"/>
    <p:sldId xmlns:r="http://schemas.openxmlformats.org/officeDocument/2006/relationships" id="257" r:id="Ra699a4f0fb874e1e"/>
    <p:sldId xmlns:r="http://schemas.openxmlformats.org/officeDocument/2006/relationships" id="258" r:id="R246364de6f464072"/>
    <p:sldId xmlns:r="http://schemas.openxmlformats.org/officeDocument/2006/relationships" id="259" r:id="R999b317a9f494177"/>
    <p:sldId xmlns:r="http://schemas.openxmlformats.org/officeDocument/2006/relationships" id="260" r:id="Ra070364b1dc24558"/>
    <p:sldId xmlns:r="http://schemas.openxmlformats.org/officeDocument/2006/relationships" id="261" r:id="Rf80f3aecb24e4bc5"/>
    <p:sldId xmlns:r="http://schemas.openxmlformats.org/officeDocument/2006/relationships" id="262" r:id="R4f0605c9cb50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a7e4388cf4fde" /><Relationship Type="http://schemas.openxmlformats.org/officeDocument/2006/relationships/slide" Target="/ppt/slides/slide1.xml" Id="R7db439f116124a99" /><Relationship Type="http://schemas.openxmlformats.org/officeDocument/2006/relationships/slide" Target="/ppt/slides/slide2.xml" Id="Ra699a4f0fb874e1e" /><Relationship Type="http://schemas.openxmlformats.org/officeDocument/2006/relationships/slide" Target="/ppt/slides/slide3.xml" Id="R246364de6f464072" /><Relationship Type="http://schemas.openxmlformats.org/officeDocument/2006/relationships/slide" Target="/ppt/slides/slide4.xml" Id="R999b317a9f494177" /><Relationship Type="http://schemas.openxmlformats.org/officeDocument/2006/relationships/slide" Target="/ppt/slides/slide5.xml" Id="Ra070364b1dc24558" /><Relationship Type="http://schemas.openxmlformats.org/officeDocument/2006/relationships/slide" Target="/ppt/slides/slide6.xml" Id="Rf80f3aecb24e4bc5" /><Relationship Type="http://schemas.openxmlformats.org/officeDocument/2006/relationships/slide" Target="/ppt/slides/slide7.xml" Id="R4f0605c9cb50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d050ab656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b73b8c4d48ae" /><Relationship Type="http://schemas.openxmlformats.org/officeDocument/2006/relationships/theme" Target="/ppt/slideMasters/theme/theme1.xml" Id="Rb8e578847b27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db73b8c4d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7421bd424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1c795d9dc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d6c1d921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281337f6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503befec9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50be9dcf5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b7189ee65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 ANLEGG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12 550 049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6 692 010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BJØRN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Gjerdrumsveien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920 254 055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 ANLEGG AS</a:t>
            </a:r>
          </a:p>
        </p:txBody>
      </p:sp>
    </p:spTree>
  </p:cSld>
  <p:clrMapOvr>
    <a:masterClrMapping xmlns:a="http://schemas.openxmlformats.org/drawingml/2006/main"/>
  </p:clrMapOvr>
</p:sld>
</file>