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1a814dca0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986da08814592"/>
  </p:sldMasterIdLst>
  <p:sldIdLst>
    <p:sldId xmlns:r="http://schemas.openxmlformats.org/officeDocument/2006/relationships" id="256" r:id="Rf681bdac7a7349b4"/>
    <p:sldId xmlns:r="http://schemas.openxmlformats.org/officeDocument/2006/relationships" id="257" r:id="Rce41d55246514133"/>
    <p:sldId xmlns:r="http://schemas.openxmlformats.org/officeDocument/2006/relationships" id="258" r:id="R1c3ad3e40a0b46f0"/>
    <p:sldId xmlns:r="http://schemas.openxmlformats.org/officeDocument/2006/relationships" id="259" r:id="R775a56d524904579"/>
    <p:sldId xmlns:r="http://schemas.openxmlformats.org/officeDocument/2006/relationships" id="260" r:id="R3dee4c7b781d4547"/>
    <p:sldId xmlns:r="http://schemas.openxmlformats.org/officeDocument/2006/relationships" id="261" r:id="Ra855633d5a0b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986da08814592" /><Relationship Type="http://schemas.openxmlformats.org/officeDocument/2006/relationships/slide" Target="/ppt/slides/slide1.xml" Id="Rf681bdac7a7349b4" /><Relationship Type="http://schemas.openxmlformats.org/officeDocument/2006/relationships/slide" Target="/ppt/slides/slide2.xml" Id="Rce41d55246514133" /><Relationship Type="http://schemas.openxmlformats.org/officeDocument/2006/relationships/slide" Target="/ppt/slides/slide3.xml" Id="R1c3ad3e40a0b46f0" /><Relationship Type="http://schemas.openxmlformats.org/officeDocument/2006/relationships/slide" Target="/ppt/slides/slide4.xml" Id="R775a56d524904579" /><Relationship Type="http://schemas.openxmlformats.org/officeDocument/2006/relationships/slide" Target="/ppt/slides/slide5.xml" Id="R3dee4c7b781d4547" /><Relationship Type="http://schemas.openxmlformats.org/officeDocument/2006/relationships/slide" Target="/ppt/slides/slide6.xml" Id="Ra855633d5a0b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9391b42d8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f2c4a06f463b" /><Relationship Type="http://schemas.openxmlformats.org/officeDocument/2006/relationships/theme" Target="/ppt/slideMasters/theme/theme1.xml" Id="R99823a3ae5b3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ef2c4a06f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94f5d4da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d7b24f1f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dbf3bd27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8ecfb874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1ee8a8aa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ff650a09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 BYGG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1 261 743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Roselundveien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920 254 179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 BYGG AS</a:t>
            </a:r>
          </a:p>
        </p:txBody>
      </p:sp>
    </p:spTree>
  </p:cSld>
  <p:clrMapOvr>
    <a:masterClrMapping xmlns:a="http://schemas.openxmlformats.org/drawingml/2006/main"/>
  </p:clrMapOvr>
</p:sld>
</file>