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6ba67c16d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ec67fe47164a44"/>
  </p:sldMasterIdLst>
  <p:sldIdLst>
    <p:sldId xmlns:r="http://schemas.openxmlformats.org/officeDocument/2006/relationships" id="256" r:id="Rcd77545368c14da6"/>
    <p:sldId xmlns:r="http://schemas.openxmlformats.org/officeDocument/2006/relationships" id="257" r:id="R2afc3b8fe5064440"/>
    <p:sldId xmlns:r="http://schemas.openxmlformats.org/officeDocument/2006/relationships" id="258" r:id="Red4992ea8975444d"/>
    <p:sldId xmlns:r="http://schemas.openxmlformats.org/officeDocument/2006/relationships" id="259" r:id="R40579300a5334b17"/>
    <p:sldId xmlns:r="http://schemas.openxmlformats.org/officeDocument/2006/relationships" id="260" r:id="Rd4f90771c80d42ab"/>
    <p:sldId xmlns:r="http://schemas.openxmlformats.org/officeDocument/2006/relationships" id="261" r:id="R1aa2704eed814b5d"/>
    <p:sldId xmlns:r="http://schemas.openxmlformats.org/officeDocument/2006/relationships" id="262" r:id="Rdfaa9ff9f147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c67fe47164a44" /><Relationship Type="http://schemas.openxmlformats.org/officeDocument/2006/relationships/slide" Target="/ppt/slides/slide1.xml" Id="Rcd77545368c14da6" /><Relationship Type="http://schemas.openxmlformats.org/officeDocument/2006/relationships/slide" Target="/ppt/slides/slide2.xml" Id="R2afc3b8fe5064440" /><Relationship Type="http://schemas.openxmlformats.org/officeDocument/2006/relationships/slide" Target="/ppt/slides/slide3.xml" Id="Red4992ea8975444d" /><Relationship Type="http://schemas.openxmlformats.org/officeDocument/2006/relationships/slide" Target="/ppt/slides/slide4.xml" Id="R40579300a5334b17" /><Relationship Type="http://schemas.openxmlformats.org/officeDocument/2006/relationships/slide" Target="/ppt/slides/slide5.xml" Id="Rd4f90771c80d42ab" /><Relationship Type="http://schemas.openxmlformats.org/officeDocument/2006/relationships/slide" Target="/ppt/slides/slide6.xml" Id="R1aa2704eed814b5d" /><Relationship Type="http://schemas.openxmlformats.org/officeDocument/2006/relationships/slide" Target="/ppt/slides/slide7.xml" Id="Rdfaa9ff9f147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640a35b51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a1d310614133" /><Relationship Type="http://schemas.openxmlformats.org/officeDocument/2006/relationships/theme" Target="/ppt/slideMasters/theme/theme1.xml" Id="Ra7be36009cb7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9a1d31061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8865e164b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f0df5afd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109a7762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620e8754c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332c15bf2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1ab13037e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df700f7e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BROMLE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BROMLE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BROMLE MASKIN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BROMLE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BROMLE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BROMLE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3 775 564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BROMLE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EIRIK SÆBØ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BROMLE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Stuvevegen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920 255 094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BROMLE MASKIN AS</a:t>
            </a:r>
          </a:p>
        </p:txBody>
      </p:sp>
    </p:spTree>
  </p:cSld>
  <p:clrMapOvr>
    <a:masterClrMapping xmlns:a="http://schemas.openxmlformats.org/drawingml/2006/main"/>
  </p:clrMapOvr>
</p:sld>
</file>