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a39d69b9db4a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b1f0f5bf6c4c58"/>
  </p:sldMasterIdLst>
  <p:sldIdLst>
    <p:sldId xmlns:r="http://schemas.openxmlformats.org/officeDocument/2006/relationships" id="256" r:id="R5db860a9b47249da"/>
    <p:sldId xmlns:r="http://schemas.openxmlformats.org/officeDocument/2006/relationships" id="257" r:id="R1ed2c24cedbd465e"/>
    <p:sldId xmlns:r="http://schemas.openxmlformats.org/officeDocument/2006/relationships" id="258" r:id="R986b9176539940f4"/>
    <p:sldId xmlns:r="http://schemas.openxmlformats.org/officeDocument/2006/relationships" id="259" r:id="R0baadab525b148b7"/>
    <p:sldId xmlns:r="http://schemas.openxmlformats.org/officeDocument/2006/relationships" id="260" r:id="R6b0a8545746a40ec"/>
    <p:sldId xmlns:r="http://schemas.openxmlformats.org/officeDocument/2006/relationships" id="261" r:id="R9e8d8fcf75f645a7"/>
    <p:sldId xmlns:r="http://schemas.openxmlformats.org/officeDocument/2006/relationships" id="262" r:id="R490bfa04c2d846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1f0f5bf6c4c58" /><Relationship Type="http://schemas.openxmlformats.org/officeDocument/2006/relationships/slide" Target="/ppt/slides/slide1.xml" Id="R5db860a9b47249da" /><Relationship Type="http://schemas.openxmlformats.org/officeDocument/2006/relationships/slide" Target="/ppt/slides/slide2.xml" Id="R1ed2c24cedbd465e" /><Relationship Type="http://schemas.openxmlformats.org/officeDocument/2006/relationships/slide" Target="/ppt/slides/slide3.xml" Id="R986b9176539940f4" /><Relationship Type="http://schemas.openxmlformats.org/officeDocument/2006/relationships/slide" Target="/ppt/slides/slide4.xml" Id="R0baadab525b148b7" /><Relationship Type="http://schemas.openxmlformats.org/officeDocument/2006/relationships/slide" Target="/ppt/slides/slide5.xml" Id="R6b0a8545746a40ec" /><Relationship Type="http://schemas.openxmlformats.org/officeDocument/2006/relationships/slide" Target="/ppt/slides/slide6.xml" Id="R9e8d8fcf75f645a7" /><Relationship Type="http://schemas.openxmlformats.org/officeDocument/2006/relationships/slide" Target="/ppt/slides/slide7.xml" Id="R490bfa04c2d846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944bca191a49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71a4200cd4909" /><Relationship Type="http://schemas.openxmlformats.org/officeDocument/2006/relationships/theme" Target="/ppt/slideMasters/theme/theme1.xml" Id="Ra5d6a3ed00fb46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171a4200cd49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f747e8ed246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ebc1d90b340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eba70856743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0a9f1565245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40668e11b4d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30210424043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3d20930ac4a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NISC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NISC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227 271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188 049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7 881 176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8 565 669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SCHAU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Nikolai Schau, Presteveien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nikolai.schau@gmail.com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920 255 639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NISC AS</a:t>
            </a:r>
          </a:p>
        </p:txBody>
      </p:sp>
    </p:spTree>
  </p:cSld>
  <p:clrMapOvr>
    <a:masterClrMapping xmlns:a="http://schemas.openxmlformats.org/drawingml/2006/main"/>
  </p:clrMapOvr>
</p:sld>
</file>