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62fabd698e43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3b00e4abab4fea"/>
  </p:sldMasterIdLst>
  <p:sldIdLst>
    <p:sldId xmlns:r="http://schemas.openxmlformats.org/officeDocument/2006/relationships" id="256" r:id="R9f948971738e4249"/>
    <p:sldId xmlns:r="http://schemas.openxmlformats.org/officeDocument/2006/relationships" id="257" r:id="R2b76aab7d63d4312"/>
    <p:sldId xmlns:r="http://schemas.openxmlformats.org/officeDocument/2006/relationships" id="258" r:id="Rd89ef9fc6bf347f8"/>
    <p:sldId xmlns:r="http://schemas.openxmlformats.org/officeDocument/2006/relationships" id="259" r:id="Rc3ef0e6f2682449c"/>
    <p:sldId xmlns:r="http://schemas.openxmlformats.org/officeDocument/2006/relationships" id="260" r:id="R7090dc359bf14230"/>
    <p:sldId xmlns:r="http://schemas.openxmlformats.org/officeDocument/2006/relationships" id="261" r:id="R1e30e0bca76f4083"/>
    <p:sldId xmlns:r="http://schemas.openxmlformats.org/officeDocument/2006/relationships" id="262" r:id="R2aa1b0b3d38c44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3b00e4abab4fea" /><Relationship Type="http://schemas.openxmlformats.org/officeDocument/2006/relationships/slide" Target="/ppt/slides/slide1.xml" Id="R9f948971738e4249" /><Relationship Type="http://schemas.openxmlformats.org/officeDocument/2006/relationships/slide" Target="/ppt/slides/slide2.xml" Id="R2b76aab7d63d4312" /><Relationship Type="http://schemas.openxmlformats.org/officeDocument/2006/relationships/slide" Target="/ppt/slides/slide3.xml" Id="Rd89ef9fc6bf347f8" /><Relationship Type="http://schemas.openxmlformats.org/officeDocument/2006/relationships/slide" Target="/ppt/slides/slide4.xml" Id="Rc3ef0e6f2682449c" /><Relationship Type="http://schemas.openxmlformats.org/officeDocument/2006/relationships/slide" Target="/ppt/slides/slide5.xml" Id="R7090dc359bf14230" /><Relationship Type="http://schemas.openxmlformats.org/officeDocument/2006/relationships/slide" Target="/ppt/slides/slide6.xml" Id="R1e30e0bca76f4083" /><Relationship Type="http://schemas.openxmlformats.org/officeDocument/2006/relationships/slide" Target="/ppt/slides/slide7.xml" Id="R2aa1b0b3d38c44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7abb50410e43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39d16805045cc" /><Relationship Type="http://schemas.openxmlformats.org/officeDocument/2006/relationships/theme" Target="/ppt/slideMasters/theme/theme1.xml" Id="Rae00de11996147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d39d16805045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932d77c4e48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f022f23ac44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810a3dab747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2028c1bdf4b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2b5318e4149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2912136b344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7d35f693942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ARON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122 578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4 469 166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5 269 166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HAUGLAND ARON REITEN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Bølevegen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3713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920 258 271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HOLDING AS</a:t>
            </a:r>
          </a:p>
        </p:txBody>
      </p:sp>
    </p:spTree>
  </p:cSld>
  <p:clrMapOvr>
    <a:masterClrMapping xmlns:a="http://schemas.openxmlformats.org/drawingml/2006/main"/>
  </p:clrMapOvr>
</p:sld>
</file>