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9ce52ad4a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0b84f86e294e40"/>
  </p:sldMasterIdLst>
  <p:sldIdLst>
    <p:sldId xmlns:r="http://schemas.openxmlformats.org/officeDocument/2006/relationships" id="256" r:id="Rb0d2008f458046c7"/>
    <p:sldId xmlns:r="http://schemas.openxmlformats.org/officeDocument/2006/relationships" id="257" r:id="R5009e52dedee4610"/>
    <p:sldId xmlns:r="http://schemas.openxmlformats.org/officeDocument/2006/relationships" id="258" r:id="R6bb939ae3a0540ef"/>
    <p:sldId xmlns:r="http://schemas.openxmlformats.org/officeDocument/2006/relationships" id="259" r:id="R0b71fa5ca2b54120"/>
    <p:sldId xmlns:r="http://schemas.openxmlformats.org/officeDocument/2006/relationships" id="260" r:id="R68d4d4bd08cb4660"/>
    <p:sldId xmlns:r="http://schemas.openxmlformats.org/officeDocument/2006/relationships" id="261" r:id="R2c850296c4534d3e"/>
    <p:sldId xmlns:r="http://schemas.openxmlformats.org/officeDocument/2006/relationships" id="262" r:id="R2b78f84c930c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b84f86e294e40" /><Relationship Type="http://schemas.openxmlformats.org/officeDocument/2006/relationships/slide" Target="/ppt/slides/slide1.xml" Id="Rb0d2008f458046c7" /><Relationship Type="http://schemas.openxmlformats.org/officeDocument/2006/relationships/slide" Target="/ppt/slides/slide2.xml" Id="R5009e52dedee4610" /><Relationship Type="http://schemas.openxmlformats.org/officeDocument/2006/relationships/slide" Target="/ppt/slides/slide3.xml" Id="R6bb939ae3a0540ef" /><Relationship Type="http://schemas.openxmlformats.org/officeDocument/2006/relationships/slide" Target="/ppt/slides/slide4.xml" Id="R0b71fa5ca2b54120" /><Relationship Type="http://schemas.openxmlformats.org/officeDocument/2006/relationships/slide" Target="/ppt/slides/slide5.xml" Id="R68d4d4bd08cb4660" /><Relationship Type="http://schemas.openxmlformats.org/officeDocument/2006/relationships/slide" Target="/ppt/slides/slide6.xml" Id="R2c850296c4534d3e" /><Relationship Type="http://schemas.openxmlformats.org/officeDocument/2006/relationships/slide" Target="/ppt/slides/slide7.xml" Id="R2b78f84c930c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d4fe8d994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6ed419bc1421c" /><Relationship Type="http://schemas.openxmlformats.org/officeDocument/2006/relationships/theme" Target="/ppt/slideMasters/theme/theme1.xml" Id="Rf9565ce55340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f6ed419bc1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c88f534fb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6111abeed40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e36bbd88a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908fcff72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e43b20f0745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6a4b8737e42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7a8571112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SANDØY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BYGG AS ble etablert [år] og holder til i Sørkjosen.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14 894 879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7 085 941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8 383 356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ROTSUNDELV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9152 Sørkjosen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post@sandoybygg.no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920 261 116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 AS</a:t>
            </a:r>
          </a:p>
        </p:txBody>
      </p:sp>
    </p:spTree>
  </p:cSld>
  <p:clrMapOvr>
    <a:masterClrMapping xmlns:a="http://schemas.openxmlformats.org/drawingml/2006/main"/>
  </p:clrMapOvr>
</p:sld>
</file>