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69d06f338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90632fc8d4c16"/>
  </p:sldMasterIdLst>
  <p:sldIdLst>
    <p:sldId xmlns:r="http://schemas.openxmlformats.org/officeDocument/2006/relationships" id="256" r:id="R4a06c4bec2994dee"/>
    <p:sldId xmlns:r="http://schemas.openxmlformats.org/officeDocument/2006/relationships" id="257" r:id="R4d97330428b84bef"/>
    <p:sldId xmlns:r="http://schemas.openxmlformats.org/officeDocument/2006/relationships" id="258" r:id="R778473e0e20e468f"/>
    <p:sldId xmlns:r="http://schemas.openxmlformats.org/officeDocument/2006/relationships" id="259" r:id="Ra6bdc9345b6540f2"/>
    <p:sldId xmlns:r="http://schemas.openxmlformats.org/officeDocument/2006/relationships" id="260" r:id="Rcabdba488ac1427e"/>
    <p:sldId xmlns:r="http://schemas.openxmlformats.org/officeDocument/2006/relationships" id="261" r:id="Rf363d2847e7e4dc1"/>
    <p:sldId xmlns:r="http://schemas.openxmlformats.org/officeDocument/2006/relationships" id="262" r:id="R3152238e1aad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90632fc8d4c16" /><Relationship Type="http://schemas.openxmlformats.org/officeDocument/2006/relationships/slide" Target="/ppt/slides/slide1.xml" Id="R4a06c4bec2994dee" /><Relationship Type="http://schemas.openxmlformats.org/officeDocument/2006/relationships/slide" Target="/ppt/slides/slide2.xml" Id="R4d97330428b84bef" /><Relationship Type="http://schemas.openxmlformats.org/officeDocument/2006/relationships/slide" Target="/ppt/slides/slide3.xml" Id="R778473e0e20e468f" /><Relationship Type="http://schemas.openxmlformats.org/officeDocument/2006/relationships/slide" Target="/ppt/slides/slide4.xml" Id="Ra6bdc9345b6540f2" /><Relationship Type="http://schemas.openxmlformats.org/officeDocument/2006/relationships/slide" Target="/ppt/slides/slide5.xml" Id="Rcabdba488ac1427e" /><Relationship Type="http://schemas.openxmlformats.org/officeDocument/2006/relationships/slide" Target="/ppt/slides/slide6.xml" Id="Rf363d2847e7e4dc1" /><Relationship Type="http://schemas.openxmlformats.org/officeDocument/2006/relationships/slide" Target="/ppt/slides/slide7.xml" Id="R3152238e1aad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520f7874b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b4da364d4423" /><Relationship Type="http://schemas.openxmlformats.org/officeDocument/2006/relationships/theme" Target="/ppt/slideMasters/theme/theme1.xml" Id="R2d8c3760b088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9b4da364d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5fe63863b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64cae49e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2da9676db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ee0adf19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d209fa8e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ce0c4a1a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e2e5fc01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RÅDGIVNING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RÅDGIVNING OG REVISJON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ATLE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LOHNE ROAR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920 261 353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