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f6120270f9944d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22dbe495c754e05"/>
  </p:sldMasterIdLst>
  <p:sldIdLst>
    <p:sldId xmlns:r="http://schemas.openxmlformats.org/officeDocument/2006/relationships" id="256" r:id="R05f7dd5759024e53"/>
    <p:sldId xmlns:r="http://schemas.openxmlformats.org/officeDocument/2006/relationships" id="257" r:id="R4062c99a075b48fe"/>
    <p:sldId xmlns:r="http://schemas.openxmlformats.org/officeDocument/2006/relationships" id="258" r:id="R7823de58c3604663"/>
    <p:sldId xmlns:r="http://schemas.openxmlformats.org/officeDocument/2006/relationships" id="259" r:id="R27f5e3a7c6854348"/>
    <p:sldId xmlns:r="http://schemas.openxmlformats.org/officeDocument/2006/relationships" id="260" r:id="R5270168c5eb9440c"/>
    <p:sldId xmlns:r="http://schemas.openxmlformats.org/officeDocument/2006/relationships" id="261" r:id="R9a76e05512ca4a3e"/>
    <p:sldId xmlns:r="http://schemas.openxmlformats.org/officeDocument/2006/relationships" id="262" r:id="Rc64109eb65d843c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22dbe495c754e05" /><Relationship Type="http://schemas.openxmlformats.org/officeDocument/2006/relationships/slide" Target="/ppt/slides/slide1.xml" Id="R05f7dd5759024e53" /><Relationship Type="http://schemas.openxmlformats.org/officeDocument/2006/relationships/slide" Target="/ppt/slides/slide2.xml" Id="R4062c99a075b48fe" /><Relationship Type="http://schemas.openxmlformats.org/officeDocument/2006/relationships/slide" Target="/ppt/slides/slide3.xml" Id="R7823de58c3604663" /><Relationship Type="http://schemas.openxmlformats.org/officeDocument/2006/relationships/slide" Target="/ppt/slides/slide4.xml" Id="R27f5e3a7c6854348" /><Relationship Type="http://schemas.openxmlformats.org/officeDocument/2006/relationships/slide" Target="/ppt/slides/slide5.xml" Id="R5270168c5eb9440c" /><Relationship Type="http://schemas.openxmlformats.org/officeDocument/2006/relationships/slide" Target="/ppt/slides/slide6.xml" Id="R9a76e05512ca4a3e" /><Relationship Type="http://schemas.openxmlformats.org/officeDocument/2006/relationships/slide" Target="/ppt/slides/slide7.xml" Id="Rc64109eb65d843c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c1a55bc88047d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dba1be4a2e4595" /><Relationship Type="http://schemas.openxmlformats.org/officeDocument/2006/relationships/theme" Target="/ppt/slideMasters/theme/theme1.xml" Id="Rec4eafee37444fc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bdba1be4a2e459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215ed6ac3f43e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918ffab7a24b7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631b6c8892459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15e44abbf84b7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6b8649a7e843c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ad5649fe294a2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5356301b4c407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AUTO 8-8 BIL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AUTO 8-8 BIL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AUTO 8-8 BIL AS ble etablert [år] og holder til i Eide.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AUTO 8-8 BIL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AUTO 8-8 BIL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AUTO 8-8 BIL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−177 415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8 343 333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91 468 828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230 804 681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AUTO 8-8 BIL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AUTO 8-8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AUTO 8-8 BIL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Vika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6490 Eide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920 271 197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AUTO 8-8 BIL AS</a:t>
            </a:r>
          </a:p>
        </p:txBody>
      </p:sp>
    </p:spTree>
  </p:cSld>
  <p:clrMapOvr>
    <a:masterClrMapping xmlns:a="http://schemas.openxmlformats.org/drawingml/2006/main"/>
  </p:clrMapOvr>
</p:sld>
</file>