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ddd9e5509e41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58cb044adc44d4"/>
  </p:sldMasterIdLst>
  <p:sldIdLst>
    <p:sldId xmlns:r="http://schemas.openxmlformats.org/officeDocument/2006/relationships" id="256" r:id="Re3b96e241a0b476d"/>
    <p:sldId xmlns:r="http://schemas.openxmlformats.org/officeDocument/2006/relationships" id="257" r:id="R425b0f00edf946d4"/>
    <p:sldId xmlns:r="http://schemas.openxmlformats.org/officeDocument/2006/relationships" id="258" r:id="R363274154a104b79"/>
    <p:sldId xmlns:r="http://schemas.openxmlformats.org/officeDocument/2006/relationships" id="259" r:id="R89c0cd84bbcf4fc5"/>
    <p:sldId xmlns:r="http://schemas.openxmlformats.org/officeDocument/2006/relationships" id="260" r:id="Rf23e9964bb374721"/>
    <p:sldId xmlns:r="http://schemas.openxmlformats.org/officeDocument/2006/relationships" id="261" r:id="R3910abfdc21840c7"/>
    <p:sldId xmlns:r="http://schemas.openxmlformats.org/officeDocument/2006/relationships" id="262" r:id="R6ea64659b28143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58cb044adc44d4" /><Relationship Type="http://schemas.openxmlformats.org/officeDocument/2006/relationships/slide" Target="/ppt/slides/slide1.xml" Id="Re3b96e241a0b476d" /><Relationship Type="http://schemas.openxmlformats.org/officeDocument/2006/relationships/slide" Target="/ppt/slides/slide2.xml" Id="R425b0f00edf946d4" /><Relationship Type="http://schemas.openxmlformats.org/officeDocument/2006/relationships/slide" Target="/ppt/slides/slide3.xml" Id="R363274154a104b79" /><Relationship Type="http://schemas.openxmlformats.org/officeDocument/2006/relationships/slide" Target="/ppt/slides/slide4.xml" Id="R89c0cd84bbcf4fc5" /><Relationship Type="http://schemas.openxmlformats.org/officeDocument/2006/relationships/slide" Target="/ppt/slides/slide5.xml" Id="Rf23e9964bb374721" /><Relationship Type="http://schemas.openxmlformats.org/officeDocument/2006/relationships/slide" Target="/ppt/slides/slide6.xml" Id="R3910abfdc21840c7" /><Relationship Type="http://schemas.openxmlformats.org/officeDocument/2006/relationships/slide" Target="/ppt/slides/slide7.xml" Id="R6ea64659b28143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8563af170046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1d4cfe49b4a94" /><Relationship Type="http://schemas.openxmlformats.org/officeDocument/2006/relationships/theme" Target="/ppt/slideMasters/theme/theme1.xml" Id="Rcc6a813fc42c4d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b1d4cfe49b4a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42ebbaca346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bc0e3f1c840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e5f32c67f40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943505b1541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d54b67104e44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a4993c87e48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f7660811847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RØRLEGGERMESTER DANIEL K. BERLAND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DANIEL K. BERLAND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RØRLEGGERMESTER DANIEL K. BERLAND AS ble etablert [år] og holder til i Kjerrgarden.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DANIEL K. BERLAND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DANIEL K. BERLAND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DANIEL K. BERLAND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4 633 317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382 543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260 900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1 467 152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2 590 851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DANIEL K. BERLAND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 K. BERLAND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DANIEL K. BERLAND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Berlandsvegen 228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5314 Kjerrgarden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920 274 013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RØRLEGGERMESTER DANIEL K. BERLAND AS</a:t>
            </a:r>
          </a:p>
        </p:txBody>
      </p:sp>
    </p:spTree>
  </p:cSld>
  <p:clrMapOvr>
    <a:masterClrMapping xmlns:a="http://schemas.openxmlformats.org/drawingml/2006/main"/>
  </p:clrMapOvr>
</p:sld>
</file>