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e4935affd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76707b8004a98"/>
  </p:sldMasterIdLst>
  <p:sldIdLst>
    <p:sldId xmlns:r="http://schemas.openxmlformats.org/officeDocument/2006/relationships" id="256" r:id="R8f2505fa75a1498c"/>
    <p:sldId xmlns:r="http://schemas.openxmlformats.org/officeDocument/2006/relationships" id="257" r:id="R300db6c5c3614427"/>
    <p:sldId xmlns:r="http://schemas.openxmlformats.org/officeDocument/2006/relationships" id="258" r:id="R7933a28696d74f79"/>
    <p:sldId xmlns:r="http://schemas.openxmlformats.org/officeDocument/2006/relationships" id="259" r:id="R80565566abcd453a"/>
    <p:sldId xmlns:r="http://schemas.openxmlformats.org/officeDocument/2006/relationships" id="260" r:id="R18c1e66a19a44d2b"/>
    <p:sldId xmlns:r="http://schemas.openxmlformats.org/officeDocument/2006/relationships" id="261" r:id="R6e5f8d79c1364268"/>
    <p:sldId xmlns:r="http://schemas.openxmlformats.org/officeDocument/2006/relationships" id="262" r:id="R245025632d93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76707b8004a98" /><Relationship Type="http://schemas.openxmlformats.org/officeDocument/2006/relationships/slide" Target="/ppt/slides/slide1.xml" Id="R8f2505fa75a1498c" /><Relationship Type="http://schemas.openxmlformats.org/officeDocument/2006/relationships/slide" Target="/ppt/slides/slide2.xml" Id="R300db6c5c3614427" /><Relationship Type="http://schemas.openxmlformats.org/officeDocument/2006/relationships/slide" Target="/ppt/slides/slide3.xml" Id="R7933a28696d74f79" /><Relationship Type="http://schemas.openxmlformats.org/officeDocument/2006/relationships/slide" Target="/ppt/slides/slide4.xml" Id="R80565566abcd453a" /><Relationship Type="http://schemas.openxmlformats.org/officeDocument/2006/relationships/slide" Target="/ppt/slides/slide5.xml" Id="R18c1e66a19a44d2b" /><Relationship Type="http://schemas.openxmlformats.org/officeDocument/2006/relationships/slide" Target="/ppt/slides/slide6.xml" Id="R6e5f8d79c1364268" /><Relationship Type="http://schemas.openxmlformats.org/officeDocument/2006/relationships/slide" Target="/ppt/slides/slide7.xml" Id="R245025632d93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ca76d8d01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a92d207741c1" /><Relationship Type="http://schemas.openxmlformats.org/officeDocument/2006/relationships/theme" Target="/ppt/slideMasters/theme/theme1.xml" Id="Rbcf5f4a41e12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da92d2077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7cb0dc48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5b647eac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462a8444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dcd36c56d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222026caa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c143c89cd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e91a1f488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BYGGFORNYING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BYGGFORNYING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190 128 681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9 060 192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7 890 071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24 294 535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59 407 250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 &amp; CO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EYVIN MAGNE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SOMA GEIR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 HÅKON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EGEDAHL HELGE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 &amp; CO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920 274 188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BYGGFORNYING AS</a:t>
            </a:r>
          </a:p>
        </p:txBody>
      </p:sp>
    </p:spTree>
  </p:cSld>
  <p:clrMapOvr>
    <a:masterClrMapping xmlns:a="http://schemas.openxmlformats.org/drawingml/2006/main"/>
  </p:clrMapOvr>
</p:sld>
</file>