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1f633d1fb414b8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c3cc461f43a4aa5"/>
  </p:sldMasterIdLst>
  <p:sldIdLst>
    <p:sldId xmlns:r="http://schemas.openxmlformats.org/officeDocument/2006/relationships" id="256" r:id="R3e96f18beed64901"/>
    <p:sldId xmlns:r="http://schemas.openxmlformats.org/officeDocument/2006/relationships" id="257" r:id="R06255225311d4a24"/>
    <p:sldId xmlns:r="http://schemas.openxmlformats.org/officeDocument/2006/relationships" id="258" r:id="R1efe6c6dea3b4dfd"/>
    <p:sldId xmlns:r="http://schemas.openxmlformats.org/officeDocument/2006/relationships" id="259" r:id="Rb4530d44150c4225"/>
    <p:sldId xmlns:r="http://schemas.openxmlformats.org/officeDocument/2006/relationships" id="260" r:id="R7a52ef649f804671"/>
    <p:sldId xmlns:r="http://schemas.openxmlformats.org/officeDocument/2006/relationships" id="261" r:id="Rb78fbedfd1c44683"/>
    <p:sldId xmlns:r="http://schemas.openxmlformats.org/officeDocument/2006/relationships" id="262" r:id="R50a90e6f89824db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c3cc461f43a4aa5" /><Relationship Type="http://schemas.openxmlformats.org/officeDocument/2006/relationships/slide" Target="/ppt/slides/slide1.xml" Id="R3e96f18beed64901" /><Relationship Type="http://schemas.openxmlformats.org/officeDocument/2006/relationships/slide" Target="/ppt/slides/slide2.xml" Id="R06255225311d4a24" /><Relationship Type="http://schemas.openxmlformats.org/officeDocument/2006/relationships/slide" Target="/ppt/slides/slide3.xml" Id="R1efe6c6dea3b4dfd" /><Relationship Type="http://schemas.openxmlformats.org/officeDocument/2006/relationships/slide" Target="/ppt/slides/slide4.xml" Id="Rb4530d44150c4225" /><Relationship Type="http://schemas.openxmlformats.org/officeDocument/2006/relationships/slide" Target="/ppt/slides/slide5.xml" Id="R7a52ef649f804671" /><Relationship Type="http://schemas.openxmlformats.org/officeDocument/2006/relationships/slide" Target="/ppt/slides/slide6.xml" Id="Rb78fbedfd1c44683" /><Relationship Type="http://schemas.openxmlformats.org/officeDocument/2006/relationships/slide" Target="/ppt/slides/slide7.xml" Id="R50a90e6f89824db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4779b3fc6294c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a6e8dbcf4b4ce5" /><Relationship Type="http://schemas.openxmlformats.org/officeDocument/2006/relationships/theme" Target="/ppt/slideMasters/theme/theme1.xml" Id="Ra4406815c55b4c5c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3a6e8dbcf4b4ce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0586bba385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f54135606e4bc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8dbc8d9c9f447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f30c9f51ec46a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5d0b8c88b458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c89ac20374722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2ae9b403bf4d8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VGR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VGR HOLDING AS ble etablert [år] og holder til i Narvik.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−37 350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2 600 000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2 700 000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2 741 958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FLÅTEN GEIR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PEDERSEN VIDAR GREEN  –  35,0 %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ARNTZEN ROBERT JACK  –  30,0 %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VGR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Frydenlundgata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8516 Narvik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920 275 931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VGR HOLDING AS</a:t>
            </a:r>
          </a:p>
        </p:txBody>
      </p:sp>
    </p:spTree>
  </p:cSld>
  <p:clrMapOvr>
    <a:masterClrMapping xmlns:a="http://schemas.openxmlformats.org/drawingml/2006/main"/>
  </p:clrMapOvr>
</p:sld>
</file>