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67d198ecbe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6e0ed68ae4e7d"/>
  </p:sldMasterIdLst>
  <p:sldIdLst>
    <p:sldId xmlns:r="http://schemas.openxmlformats.org/officeDocument/2006/relationships" id="256" r:id="Rd6261bdba1354d43"/>
    <p:sldId xmlns:r="http://schemas.openxmlformats.org/officeDocument/2006/relationships" id="257" r:id="R4fabb0f0070f4274"/>
    <p:sldId xmlns:r="http://schemas.openxmlformats.org/officeDocument/2006/relationships" id="258" r:id="R18e089e2301d4b52"/>
    <p:sldId xmlns:r="http://schemas.openxmlformats.org/officeDocument/2006/relationships" id="259" r:id="Rb2788a3fa68047df"/>
    <p:sldId xmlns:r="http://schemas.openxmlformats.org/officeDocument/2006/relationships" id="260" r:id="Rf856078b47984697"/>
    <p:sldId xmlns:r="http://schemas.openxmlformats.org/officeDocument/2006/relationships" id="261" r:id="R649b358affa54a7b"/>
    <p:sldId xmlns:r="http://schemas.openxmlformats.org/officeDocument/2006/relationships" id="262" r:id="R6a2bb03e86024b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6e0ed68ae4e7d" /><Relationship Type="http://schemas.openxmlformats.org/officeDocument/2006/relationships/slide" Target="/ppt/slides/slide1.xml" Id="Rd6261bdba1354d43" /><Relationship Type="http://schemas.openxmlformats.org/officeDocument/2006/relationships/slide" Target="/ppt/slides/slide2.xml" Id="R4fabb0f0070f4274" /><Relationship Type="http://schemas.openxmlformats.org/officeDocument/2006/relationships/slide" Target="/ppt/slides/slide3.xml" Id="R18e089e2301d4b52" /><Relationship Type="http://schemas.openxmlformats.org/officeDocument/2006/relationships/slide" Target="/ppt/slides/slide4.xml" Id="Rb2788a3fa68047df" /><Relationship Type="http://schemas.openxmlformats.org/officeDocument/2006/relationships/slide" Target="/ppt/slides/slide5.xml" Id="Rf856078b47984697" /><Relationship Type="http://schemas.openxmlformats.org/officeDocument/2006/relationships/slide" Target="/ppt/slides/slide6.xml" Id="R649b358affa54a7b" /><Relationship Type="http://schemas.openxmlformats.org/officeDocument/2006/relationships/slide" Target="/ppt/slides/slide7.xml" Id="R6a2bb03e86024b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5127d8ba643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525e1ba1a4a23" /><Relationship Type="http://schemas.openxmlformats.org/officeDocument/2006/relationships/theme" Target="/ppt/slideMasters/theme/theme1.xml" Id="Ra9bac7d9e9b94c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525e1ba1a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c9a3b08e34d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7273322c9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be0ac96ef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9deb0e77c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e378a2491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fda625cb648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e37a1e0c24a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D.C.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D.C.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D.C. STILLAS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D.C.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D.C.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D.C.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16 130 950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2 863 889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8 524 554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11 866 947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D.C.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CIESLA DAWID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D.C.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Eltonveg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920 277 985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D.C. STILLAS AS</a:t>
            </a:r>
          </a:p>
        </p:txBody>
      </p:sp>
    </p:spTree>
  </p:cSld>
  <p:clrMapOvr>
    <a:masterClrMapping xmlns:a="http://schemas.openxmlformats.org/drawingml/2006/main"/>
  </p:clrMapOvr>
</p:sld>
</file>