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79715e6b0d48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f2464a951b4980"/>
  </p:sldMasterIdLst>
  <p:sldIdLst>
    <p:sldId xmlns:r="http://schemas.openxmlformats.org/officeDocument/2006/relationships" id="256" r:id="Reffed1bf217248d5"/>
    <p:sldId xmlns:r="http://schemas.openxmlformats.org/officeDocument/2006/relationships" id="257" r:id="R0e93966c7d3c4866"/>
    <p:sldId xmlns:r="http://schemas.openxmlformats.org/officeDocument/2006/relationships" id="258" r:id="Rfd628c041acf4bd3"/>
    <p:sldId xmlns:r="http://schemas.openxmlformats.org/officeDocument/2006/relationships" id="259" r:id="R798efdd9e3a94233"/>
    <p:sldId xmlns:r="http://schemas.openxmlformats.org/officeDocument/2006/relationships" id="260" r:id="R6f6a09775f2c478c"/>
    <p:sldId xmlns:r="http://schemas.openxmlformats.org/officeDocument/2006/relationships" id="261" r:id="Rfaca0d86c95846db"/>
    <p:sldId xmlns:r="http://schemas.openxmlformats.org/officeDocument/2006/relationships" id="262" r:id="R45c507b8533e47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f2464a951b4980" /><Relationship Type="http://schemas.openxmlformats.org/officeDocument/2006/relationships/slide" Target="/ppt/slides/slide1.xml" Id="Reffed1bf217248d5" /><Relationship Type="http://schemas.openxmlformats.org/officeDocument/2006/relationships/slide" Target="/ppt/slides/slide2.xml" Id="R0e93966c7d3c4866" /><Relationship Type="http://schemas.openxmlformats.org/officeDocument/2006/relationships/slide" Target="/ppt/slides/slide3.xml" Id="Rfd628c041acf4bd3" /><Relationship Type="http://schemas.openxmlformats.org/officeDocument/2006/relationships/slide" Target="/ppt/slides/slide4.xml" Id="R798efdd9e3a94233" /><Relationship Type="http://schemas.openxmlformats.org/officeDocument/2006/relationships/slide" Target="/ppt/slides/slide5.xml" Id="R6f6a09775f2c478c" /><Relationship Type="http://schemas.openxmlformats.org/officeDocument/2006/relationships/slide" Target="/ppt/slides/slide6.xml" Id="Rfaca0d86c95846db" /><Relationship Type="http://schemas.openxmlformats.org/officeDocument/2006/relationships/slide" Target="/ppt/slides/slide7.xml" Id="R45c507b8533e47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7108dcc28348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2ea4087b049b3" /><Relationship Type="http://schemas.openxmlformats.org/officeDocument/2006/relationships/theme" Target="/ppt/slideMasters/theme/theme1.xml" Id="Rf2dd4520d0a644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02ea4087b049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953ac6d5942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8e72dac3344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11f5522e042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4957d699f40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34620e74540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eb6c9ad2241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6451c9ca64b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TRE ALLSERVICE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 ALLSERVICE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 ALLSERVICE AS ble etablert [år] og holder til i Brøstadbotn.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 ALLSERVICE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 ALLSERVICE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 ALLSERVICE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7 627 865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249 374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192 663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3 132 444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5 312 267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 ALLSERVICE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EDVARDSEN TOM ROBIN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 ALLSERVICE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Brøstadveien 343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9311 Brøstadbotn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920 283 667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 ALLSERVICE AS</a:t>
            </a:r>
          </a:p>
        </p:txBody>
      </p:sp>
    </p:spTree>
  </p:cSld>
  <p:clrMapOvr>
    <a:masterClrMapping xmlns:a="http://schemas.openxmlformats.org/drawingml/2006/main"/>
  </p:clrMapOvr>
</p:sld>
</file>