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90373c667849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74a0914798410b"/>
  </p:sldMasterIdLst>
  <p:sldIdLst>
    <p:sldId xmlns:r="http://schemas.openxmlformats.org/officeDocument/2006/relationships" id="256" r:id="R487054dc88ed4bc2"/>
    <p:sldId xmlns:r="http://schemas.openxmlformats.org/officeDocument/2006/relationships" id="257" r:id="Rfbdcb7c577d649e8"/>
    <p:sldId xmlns:r="http://schemas.openxmlformats.org/officeDocument/2006/relationships" id="258" r:id="Rce141bd1aaf341b0"/>
    <p:sldId xmlns:r="http://schemas.openxmlformats.org/officeDocument/2006/relationships" id="259" r:id="R5865ce74dab54f39"/>
    <p:sldId xmlns:r="http://schemas.openxmlformats.org/officeDocument/2006/relationships" id="260" r:id="Rfe749bf3118f4c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74a0914798410b" /><Relationship Type="http://schemas.openxmlformats.org/officeDocument/2006/relationships/slide" Target="/ppt/slides/slide1.xml" Id="R487054dc88ed4bc2" /><Relationship Type="http://schemas.openxmlformats.org/officeDocument/2006/relationships/slide" Target="/ppt/slides/slide2.xml" Id="Rfbdcb7c577d649e8" /><Relationship Type="http://schemas.openxmlformats.org/officeDocument/2006/relationships/slide" Target="/ppt/slides/slide3.xml" Id="Rce141bd1aaf341b0" /><Relationship Type="http://schemas.openxmlformats.org/officeDocument/2006/relationships/slide" Target="/ppt/slides/slide4.xml" Id="R5865ce74dab54f39" /><Relationship Type="http://schemas.openxmlformats.org/officeDocument/2006/relationships/slide" Target="/ppt/slides/slide5.xml" Id="Rfe749bf3118f4c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9f5d30d65843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d9999dd604e19" /><Relationship Type="http://schemas.openxmlformats.org/officeDocument/2006/relationships/theme" Target="/ppt/slideMasters/theme/theme1.xml" Id="R6293f005a33347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2d9999dd604e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e389bb3084c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265a90c354d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ef8f7f54b4f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3e20053934d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75d9c8af845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NORDEN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NORDEN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NORDEN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NORDEN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NORDEN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NORDEN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920 284 833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NORDEN INDEKS</a:t>
            </a:r>
          </a:p>
        </p:txBody>
      </p:sp>
    </p:spTree>
  </p:cSld>
  <p:clrMapOvr>
    <a:masterClrMapping xmlns:a="http://schemas.openxmlformats.org/drawingml/2006/main"/>
  </p:clrMapOvr>
</p:sld>
</file>