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3597fa35e40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6655af0d24578"/>
  </p:sldMasterIdLst>
  <p:sldIdLst>
    <p:sldId xmlns:r="http://schemas.openxmlformats.org/officeDocument/2006/relationships" id="256" r:id="Rd30431f6133e4d87"/>
    <p:sldId xmlns:r="http://schemas.openxmlformats.org/officeDocument/2006/relationships" id="257" r:id="R5e477168d7b4454c"/>
    <p:sldId xmlns:r="http://schemas.openxmlformats.org/officeDocument/2006/relationships" id="258" r:id="Rc1f5a98d42dd4b6c"/>
    <p:sldId xmlns:r="http://schemas.openxmlformats.org/officeDocument/2006/relationships" id="259" r:id="R2cdf22548ad3442e"/>
    <p:sldId xmlns:r="http://schemas.openxmlformats.org/officeDocument/2006/relationships" id="260" r:id="R149947137a4e4ca4"/>
    <p:sldId xmlns:r="http://schemas.openxmlformats.org/officeDocument/2006/relationships" id="261" r:id="R01fc64ea3d684e5d"/>
    <p:sldId xmlns:r="http://schemas.openxmlformats.org/officeDocument/2006/relationships" id="262" r:id="R4adf670d3b58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6655af0d24578" /><Relationship Type="http://schemas.openxmlformats.org/officeDocument/2006/relationships/slide" Target="/ppt/slides/slide1.xml" Id="Rd30431f6133e4d87" /><Relationship Type="http://schemas.openxmlformats.org/officeDocument/2006/relationships/slide" Target="/ppt/slides/slide2.xml" Id="R5e477168d7b4454c" /><Relationship Type="http://schemas.openxmlformats.org/officeDocument/2006/relationships/slide" Target="/ppt/slides/slide3.xml" Id="Rc1f5a98d42dd4b6c" /><Relationship Type="http://schemas.openxmlformats.org/officeDocument/2006/relationships/slide" Target="/ppt/slides/slide4.xml" Id="R2cdf22548ad3442e" /><Relationship Type="http://schemas.openxmlformats.org/officeDocument/2006/relationships/slide" Target="/ppt/slides/slide5.xml" Id="R149947137a4e4ca4" /><Relationship Type="http://schemas.openxmlformats.org/officeDocument/2006/relationships/slide" Target="/ppt/slides/slide6.xml" Id="R01fc64ea3d684e5d" /><Relationship Type="http://schemas.openxmlformats.org/officeDocument/2006/relationships/slide" Target="/ppt/slides/slide7.xml" Id="R4adf670d3b58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f41b282f84b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4c81be5f4955" /><Relationship Type="http://schemas.openxmlformats.org/officeDocument/2006/relationships/theme" Target="/ppt/slideMasters/theme/theme1.xml" Id="R67ab15a8268a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a4c81be5f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5a4864b89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d39b7793b42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a47ecd1b5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a28db880a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a0b6b1287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857d1e802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c199fa2b4b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HEGGERUDSTAD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HEGGERUDSTAD MASKIN AS ble etablert [år] og holder til i Nes I 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13 134 420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434 948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844 385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6 059 699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HEGGERUDSTAD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3524 Nes I 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920 286 364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HEGGERUDSTAD MASKIN AS</a:t>
            </a:r>
          </a:p>
        </p:txBody>
      </p:sp>
    </p:spTree>
  </p:cSld>
  <p:clrMapOvr>
    <a:masterClrMapping xmlns:a="http://schemas.openxmlformats.org/drawingml/2006/main"/>
  </p:clrMapOvr>
</p:sld>
</file>