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541cb7f0242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fcc24034a42cf"/>
  </p:sldMasterIdLst>
  <p:sldIdLst>
    <p:sldId xmlns:r="http://schemas.openxmlformats.org/officeDocument/2006/relationships" id="256" r:id="R53836e5b779d4722"/>
    <p:sldId xmlns:r="http://schemas.openxmlformats.org/officeDocument/2006/relationships" id="257" r:id="R9b27388942954196"/>
    <p:sldId xmlns:r="http://schemas.openxmlformats.org/officeDocument/2006/relationships" id="258" r:id="R90e582da92ca484e"/>
    <p:sldId xmlns:r="http://schemas.openxmlformats.org/officeDocument/2006/relationships" id="259" r:id="R2a6b696423fa43ed"/>
    <p:sldId xmlns:r="http://schemas.openxmlformats.org/officeDocument/2006/relationships" id="260" r:id="R7147f6a6e6e0450e"/>
    <p:sldId xmlns:r="http://schemas.openxmlformats.org/officeDocument/2006/relationships" id="261" r:id="R3754055ddd2549e1"/>
    <p:sldId xmlns:r="http://schemas.openxmlformats.org/officeDocument/2006/relationships" id="262" r:id="R444f4f502e9b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fcc24034a42cf" /><Relationship Type="http://schemas.openxmlformats.org/officeDocument/2006/relationships/slide" Target="/ppt/slides/slide1.xml" Id="R53836e5b779d4722" /><Relationship Type="http://schemas.openxmlformats.org/officeDocument/2006/relationships/slide" Target="/ppt/slides/slide2.xml" Id="R9b27388942954196" /><Relationship Type="http://schemas.openxmlformats.org/officeDocument/2006/relationships/slide" Target="/ppt/slides/slide3.xml" Id="R90e582da92ca484e" /><Relationship Type="http://schemas.openxmlformats.org/officeDocument/2006/relationships/slide" Target="/ppt/slides/slide4.xml" Id="R2a6b696423fa43ed" /><Relationship Type="http://schemas.openxmlformats.org/officeDocument/2006/relationships/slide" Target="/ppt/slides/slide5.xml" Id="R7147f6a6e6e0450e" /><Relationship Type="http://schemas.openxmlformats.org/officeDocument/2006/relationships/slide" Target="/ppt/slides/slide6.xml" Id="R3754055ddd2549e1" /><Relationship Type="http://schemas.openxmlformats.org/officeDocument/2006/relationships/slide" Target="/ppt/slides/slide7.xml" Id="R444f4f502e9b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4eae6e7b747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57b9041c43b4" /><Relationship Type="http://schemas.openxmlformats.org/officeDocument/2006/relationships/theme" Target="/ppt/slideMasters/theme/theme1.xml" Id="R6215953639bc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1d57b9041c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3c06586e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e018b3f7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69ccca8b5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bbbede6a9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761dac1844a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fc82e386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62ad76a5d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GROVA INVEST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11 323 764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21 617 133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141 448 133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JOHAN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Buktavegen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920 286 380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GROVA INVEST AS</a:t>
            </a:r>
          </a:p>
        </p:txBody>
      </p:sp>
    </p:spTree>
  </p:cSld>
  <p:clrMapOvr>
    <a:masterClrMapping xmlns:a="http://schemas.openxmlformats.org/drawingml/2006/main"/>
  </p:clrMapOvr>
</p:sld>
</file>