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421fc1c1a94c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248a12e8ba4ba1"/>
  </p:sldMasterIdLst>
  <p:sldIdLst>
    <p:sldId xmlns:r="http://schemas.openxmlformats.org/officeDocument/2006/relationships" id="256" r:id="R06e9505797a347cb"/>
    <p:sldId xmlns:r="http://schemas.openxmlformats.org/officeDocument/2006/relationships" id="257" r:id="R48087b00056b44ac"/>
    <p:sldId xmlns:r="http://schemas.openxmlformats.org/officeDocument/2006/relationships" id="258" r:id="Rf171b9bf03d2492e"/>
    <p:sldId xmlns:r="http://schemas.openxmlformats.org/officeDocument/2006/relationships" id="259" r:id="Re00ebaa3fa8445d1"/>
    <p:sldId xmlns:r="http://schemas.openxmlformats.org/officeDocument/2006/relationships" id="260" r:id="Re2401d83fd304a1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248a12e8ba4ba1" /><Relationship Type="http://schemas.openxmlformats.org/officeDocument/2006/relationships/slide" Target="/ppt/slides/slide1.xml" Id="R06e9505797a347cb" /><Relationship Type="http://schemas.openxmlformats.org/officeDocument/2006/relationships/slide" Target="/ppt/slides/slide2.xml" Id="R48087b00056b44ac" /><Relationship Type="http://schemas.openxmlformats.org/officeDocument/2006/relationships/slide" Target="/ppt/slides/slide3.xml" Id="Rf171b9bf03d2492e" /><Relationship Type="http://schemas.openxmlformats.org/officeDocument/2006/relationships/slide" Target="/ppt/slides/slide4.xml" Id="Re00ebaa3fa8445d1" /><Relationship Type="http://schemas.openxmlformats.org/officeDocument/2006/relationships/slide" Target="/ppt/slides/slide5.xml" Id="Re2401d83fd304a1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c803f045d24d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bd2374f21a40dd" /><Relationship Type="http://schemas.openxmlformats.org/officeDocument/2006/relationships/theme" Target="/ppt/slideMasters/theme/theme1.xml" Id="Rdaf41ca3d52647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bd2374f21a40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0edb8706cd49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feb365e0844b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eb2ae6064344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9b76c943da44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15c9b96ad949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ALVER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ALVER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ALVER KOMMUNE ble etablert [år] og holder til i Isdalstø.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ALVER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ALVER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ALVER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Kvernhusmyrane 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5914 Isdalstø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56375000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post@alver.kommune.no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920 290 922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ALVER KOMMUNE</a:t>
            </a:r>
          </a:p>
        </p:txBody>
      </p:sp>
    </p:spTree>
  </p:cSld>
  <p:clrMapOvr>
    <a:masterClrMapping xmlns:a="http://schemas.openxmlformats.org/drawingml/2006/main"/>
  </p:clrMapOvr>
</p:sld>
</file>