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9e5722eeda4a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e581915d5643c8"/>
  </p:sldMasterIdLst>
  <p:sldIdLst>
    <p:sldId xmlns:r="http://schemas.openxmlformats.org/officeDocument/2006/relationships" id="256" r:id="Rdcb245e36f434ff0"/>
    <p:sldId xmlns:r="http://schemas.openxmlformats.org/officeDocument/2006/relationships" id="257" r:id="R7c62f9eb55004205"/>
    <p:sldId xmlns:r="http://schemas.openxmlformats.org/officeDocument/2006/relationships" id="258" r:id="R773099f16a7b4395"/>
    <p:sldId xmlns:r="http://schemas.openxmlformats.org/officeDocument/2006/relationships" id="259" r:id="R3e0d7e765ab14606"/>
    <p:sldId xmlns:r="http://schemas.openxmlformats.org/officeDocument/2006/relationships" id="260" r:id="R02e20cd753cc4629"/>
    <p:sldId xmlns:r="http://schemas.openxmlformats.org/officeDocument/2006/relationships" id="261" r:id="R58d7d629f4464b36"/>
    <p:sldId xmlns:r="http://schemas.openxmlformats.org/officeDocument/2006/relationships" id="262" r:id="R0684daeecb714d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581915d5643c8" /><Relationship Type="http://schemas.openxmlformats.org/officeDocument/2006/relationships/slide" Target="/ppt/slides/slide1.xml" Id="Rdcb245e36f434ff0" /><Relationship Type="http://schemas.openxmlformats.org/officeDocument/2006/relationships/slide" Target="/ppt/slides/slide2.xml" Id="R7c62f9eb55004205" /><Relationship Type="http://schemas.openxmlformats.org/officeDocument/2006/relationships/slide" Target="/ppt/slides/slide3.xml" Id="R773099f16a7b4395" /><Relationship Type="http://schemas.openxmlformats.org/officeDocument/2006/relationships/slide" Target="/ppt/slides/slide4.xml" Id="R3e0d7e765ab14606" /><Relationship Type="http://schemas.openxmlformats.org/officeDocument/2006/relationships/slide" Target="/ppt/slides/slide5.xml" Id="R02e20cd753cc4629" /><Relationship Type="http://schemas.openxmlformats.org/officeDocument/2006/relationships/slide" Target="/ppt/slides/slide6.xml" Id="R58d7d629f4464b36" /><Relationship Type="http://schemas.openxmlformats.org/officeDocument/2006/relationships/slide" Target="/ppt/slides/slide7.xml" Id="R0684daeecb714d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d9ab87e194d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2fa7067104b85" /><Relationship Type="http://schemas.openxmlformats.org/officeDocument/2006/relationships/theme" Target="/ppt/slideMasters/theme/theme1.xml" Id="R53e65aa8f56049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62fa7067104b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d729dcd0b4d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87c5e521545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728549d8d4a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01c8cbda944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1c6dbeb2b49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a83f6055b45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69b6891b445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VEOS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236 600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OSTAD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Vegard Ostad, H0503, Ole Tobias Olsens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920 291 406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VEOS HOLDING AS</a:t>
            </a:r>
          </a:p>
        </p:txBody>
      </p:sp>
    </p:spTree>
  </p:cSld>
  <p:clrMapOvr>
    <a:masterClrMapping xmlns:a="http://schemas.openxmlformats.org/drawingml/2006/main"/>
  </p:clrMapOvr>
</p:sld>
</file>