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5599e4f94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2b31bfdda4310"/>
  </p:sldMasterIdLst>
  <p:sldIdLst>
    <p:sldId xmlns:r="http://schemas.openxmlformats.org/officeDocument/2006/relationships" id="256" r:id="Rf73c4d5684fd4db5"/>
    <p:sldId xmlns:r="http://schemas.openxmlformats.org/officeDocument/2006/relationships" id="257" r:id="R9655800671c34e8e"/>
    <p:sldId xmlns:r="http://schemas.openxmlformats.org/officeDocument/2006/relationships" id="258" r:id="Rbac944933fe340f8"/>
    <p:sldId xmlns:r="http://schemas.openxmlformats.org/officeDocument/2006/relationships" id="259" r:id="Rb2b23334e75e4898"/>
    <p:sldId xmlns:r="http://schemas.openxmlformats.org/officeDocument/2006/relationships" id="260" r:id="Red7efa2a452e4e14"/>
    <p:sldId xmlns:r="http://schemas.openxmlformats.org/officeDocument/2006/relationships" id="261" r:id="Rf8371a0eeb674f50"/>
    <p:sldId xmlns:r="http://schemas.openxmlformats.org/officeDocument/2006/relationships" id="262" r:id="R8e82485d353f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2b31bfdda4310" /><Relationship Type="http://schemas.openxmlformats.org/officeDocument/2006/relationships/slide" Target="/ppt/slides/slide1.xml" Id="Rf73c4d5684fd4db5" /><Relationship Type="http://schemas.openxmlformats.org/officeDocument/2006/relationships/slide" Target="/ppt/slides/slide2.xml" Id="R9655800671c34e8e" /><Relationship Type="http://schemas.openxmlformats.org/officeDocument/2006/relationships/slide" Target="/ppt/slides/slide3.xml" Id="Rbac944933fe340f8" /><Relationship Type="http://schemas.openxmlformats.org/officeDocument/2006/relationships/slide" Target="/ppt/slides/slide4.xml" Id="Rb2b23334e75e4898" /><Relationship Type="http://schemas.openxmlformats.org/officeDocument/2006/relationships/slide" Target="/ppt/slides/slide5.xml" Id="Red7efa2a452e4e14" /><Relationship Type="http://schemas.openxmlformats.org/officeDocument/2006/relationships/slide" Target="/ppt/slides/slide6.xml" Id="Rf8371a0eeb674f50" /><Relationship Type="http://schemas.openxmlformats.org/officeDocument/2006/relationships/slide" Target="/ppt/slides/slide7.xml" Id="R8e82485d353f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2083d12b0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6c6dd62354137" /><Relationship Type="http://schemas.openxmlformats.org/officeDocument/2006/relationships/theme" Target="/ppt/slideMasters/theme/theme1.xml" Id="Rdcb1d55be748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6c6dd6235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387df355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daee01c1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5660ee56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42b4a9a0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363be7fc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49ae3442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68e06074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TANNÅNESET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TANNÅNESET MASKIN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97 561 400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47 618 919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TANNÅNESET GEIR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 RONNY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TANNÅNESET GEIR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Månavei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920 296 149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TANNÅNESET MASKIN AS</a:t>
            </a:r>
          </a:p>
        </p:txBody>
      </p:sp>
    </p:spTree>
  </p:cSld>
  <p:clrMapOvr>
    <a:masterClrMapping xmlns:a="http://schemas.openxmlformats.org/drawingml/2006/main"/>
  </p:clrMapOvr>
</p:sld>
</file>