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15d885b04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674fd3b374958"/>
  </p:sldMasterIdLst>
  <p:sldIdLst>
    <p:sldId xmlns:r="http://schemas.openxmlformats.org/officeDocument/2006/relationships" id="256" r:id="R9e73a45b70a045c8"/>
    <p:sldId xmlns:r="http://schemas.openxmlformats.org/officeDocument/2006/relationships" id="257" r:id="R5b0f096e18704b12"/>
    <p:sldId xmlns:r="http://schemas.openxmlformats.org/officeDocument/2006/relationships" id="258" r:id="R313fdbb0a185408a"/>
    <p:sldId xmlns:r="http://schemas.openxmlformats.org/officeDocument/2006/relationships" id="259" r:id="R15a3319982dc4f0e"/>
    <p:sldId xmlns:r="http://schemas.openxmlformats.org/officeDocument/2006/relationships" id="260" r:id="Rf8e6807b36bb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674fd3b374958" /><Relationship Type="http://schemas.openxmlformats.org/officeDocument/2006/relationships/slide" Target="/ppt/slides/slide1.xml" Id="R9e73a45b70a045c8" /><Relationship Type="http://schemas.openxmlformats.org/officeDocument/2006/relationships/slide" Target="/ppt/slides/slide2.xml" Id="R5b0f096e18704b12" /><Relationship Type="http://schemas.openxmlformats.org/officeDocument/2006/relationships/slide" Target="/ppt/slides/slide3.xml" Id="R313fdbb0a185408a" /><Relationship Type="http://schemas.openxmlformats.org/officeDocument/2006/relationships/slide" Target="/ppt/slides/slide4.xml" Id="R15a3319982dc4f0e" /><Relationship Type="http://schemas.openxmlformats.org/officeDocument/2006/relationships/slide" Target="/ppt/slides/slide5.xml" Id="Rf8e6807b36bb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b23c6db17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10f80238449b" /><Relationship Type="http://schemas.openxmlformats.org/officeDocument/2006/relationships/theme" Target="/ppt/slideMasters/theme/theme1.xml" Id="Rf065ab8ddc7b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510f80238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fc58d697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ccecb783f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0dd9f74e4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dd2ac0c1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f350a222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MIDT-TELEMARK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Bøgata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35059000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KOMMUNE</a:t>
            </a:r>
          </a:p>
        </p:txBody>
      </p:sp>
    </p:spTree>
  </p:cSld>
  <p:clrMapOvr>
    <a:masterClrMapping xmlns:a="http://schemas.openxmlformats.org/drawingml/2006/main"/>
  </p:clrMapOvr>
</p:sld>
</file>