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60200f0fef4c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77d07b53244f4a"/>
  </p:sldMasterIdLst>
  <p:sldIdLst>
    <p:sldId xmlns:r="http://schemas.openxmlformats.org/officeDocument/2006/relationships" id="256" r:id="R0326677895844df4"/>
    <p:sldId xmlns:r="http://schemas.openxmlformats.org/officeDocument/2006/relationships" id="257" r:id="R4155d36bb3e64620"/>
    <p:sldId xmlns:r="http://schemas.openxmlformats.org/officeDocument/2006/relationships" id="258" r:id="R39d917bacc8e494b"/>
    <p:sldId xmlns:r="http://schemas.openxmlformats.org/officeDocument/2006/relationships" id="259" r:id="Rde2139b8c87d4065"/>
    <p:sldId xmlns:r="http://schemas.openxmlformats.org/officeDocument/2006/relationships" id="260" r:id="Rffca2b70a5534788"/>
    <p:sldId xmlns:r="http://schemas.openxmlformats.org/officeDocument/2006/relationships" id="261" r:id="R63269093f0f44b63"/>
    <p:sldId xmlns:r="http://schemas.openxmlformats.org/officeDocument/2006/relationships" id="262" r:id="Ra5ee8624c36347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77d07b53244f4a" /><Relationship Type="http://schemas.openxmlformats.org/officeDocument/2006/relationships/slide" Target="/ppt/slides/slide1.xml" Id="R0326677895844df4" /><Relationship Type="http://schemas.openxmlformats.org/officeDocument/2006/relationships/slide" Target="/ppt/slides/slide2.xml" Id="R4155d36bb3e64620" /><Relationship Type="http://schemas.openxmlformats.org/officeDocument/2006/relationships/slide" Target="/ppt/slides/slide3.xml" Id="R39d917bacc8e494b" /><Relationship Type="http://schemas.openxmlformats.org/officeDocument/2006/relationships/slide" Target="/ppt/slides/slide4.xml" Id="Rde2139b8c87d4065" /><Relationship Type="http://schemas.openxmlformats.org/officeDocument/2006/relationships/slide" Target="/ppt/slides/slide5.xml" Id="Rffca2b70a5534788" /><Relationship Type="http://schemas.openxmlformats.org/officeDocument/2006/relationships/slide" Target="/ppt/slides/slide6.xml" Id="R63269093f0f44b63" /><Relationship Type="http://schemas.openxmlformats.org/officeDocument/2006/relationships/slide" Target="/ppt/slides/slide7.xml" Id="Ra5ee8624c36347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66f8c51e9141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90260fc214cb1" /><Relationship Type="http://schemas.openxmlformats.org/officeDocument/2006/relationships/theme" Target="/ppt/slideMasters/theme/theme1.xml" Id="R8e9b716d4e8b44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590260fc214c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5406de2514c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07cc046ba42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2b74ddbb44b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894ac9d7f44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e74feffdc4c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ff46c36ee47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1a2adada040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RESO INVEST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569 337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2 821 200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REIERSGÅRD JØRN KÅRE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Tolvsrødveien 55D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3154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920 297 404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RESO INVEST AS</a:t>
            </a:r>
          </a:p>
        </p:txBody>
      </p:sp>
    </p:spTree>
  </p:cSld>
  <p:clrMapOvr>
    <a:masterClrMapping xmlns:a="http://schemas.openxmlformats.org/drawingml/2006/main"/>
  </p:clrMapOvr>
</p:sld>
</file>