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a2dbc09342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4ced0797204faf"/>
  </p:sldMasterIdLst>
  <p:sldIdLst>
    <p:sldId xmlns:r="http://schemas.openxmlformats.org/officeDocument/2006/relationships" id="256" r:id="R948bef9db64941cc"/>
    <p:sldId xmlns:r="http://schemas.openxmlformats.org/officeDocument/2006/relationships" id="257" r:id="R113fcfecf45e4b29"/>
    <p:sldId xmlns:r="http://schemas.openxmlformats.org/officeDocument/2006/relationships" id="258" r:id="Ra3a76c9198f84829"/>
    <p:sldId xmlns:r="http://schemas.openxmlformats.org/officeDocument/2006/relationships" id="259" r:id="Rdee537dae5be4dc9"/>
    <p:sldId xmlns:r="http://schemas.openxmlformats.org/officeDocument/2006/relationships" id="260" r:id="R3f94efc83b664606"/>
    <p:sldId xmlns:r="http://schemas.openxmlformats.org/officeDocument/2006/relationships" id="261" r:id="R0ca638feb79748fd"/>
    <p:sldId xmlns:r="http://schemas.openxmlformats.org/officeDocument/2006/relationships" id="262" r:id="R0218f989e65c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ced0797204faf" /><Relationship Type="http://schemas.openxmlformats.org/officeDocument/2006/relationships/slide" Target="/ppt/slides/slide1.xml" Id="R948bef9db64941cc" /><Relationship Type="http://schemas.openxmlformats.org/officeDocument/2006/relationships/slide" Target="/ppt/slides/slide2.xml" Id="R113fcfecf45e4b29" /><Relationship Type="http://schemas.openxmlformats.org/officeDocument/2006/relationships/slide" Target="/ppt/slides/slide3.xml" Id="Ra3a76c9198f84829" /><Relationship Type="http://schemas.openxmlformats.org/officeDocument/2006/relationships/slide" Target="/ppt/slides/slide4.xml" Id="Rdee537dae5be4dc9" /><Relationship Type="http://schemas.openxmlformats.org/officeDocument/2006/relationships/slide" Target="/ppt/slides/slide5.xml" Id="R3f94efc83b664606" /><Relationship Type="http://schemas.openxmlformats.org/officeDocument/2006/relationships/slide" Target="/ppt/slides/slide6.xml" Id="R0ca638feb79748fd" /><Relationship Type="http://schemas.openxmlformats.org/officeDocument/2006/relationships/slide" Target="/ppt/slides/slide7.xml" Id="R0218f989e65c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4cafbb0b6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6aee981d4bcc" /><Relationship Type="http://schemas.openxmlformats.org/officeDocument/2006/relationships/theme" Target="/ppt/slideMasters/theme/theme1.xml" Id="R205da31a0864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06aee981d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f1df851d9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60108dcfe4e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56d7e4f854d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08624065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59b3094c7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23995f754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d0fb4e425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KRISTINE FLATAUKAN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