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b364380c4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d3ad20e624c3a"/>
  </p:sldMasterIdLst>
  <p:sldIdLst>
    <p:sldId xmlns:r="http://schemas.openxmlformats.org/officeDocument/2006/relationships" id="256" r:id="R30b0b19b1fe54be5"/>
    <p:sldId xmlns:r="http://schemas.openxmlformats.org/officeDocument/2006/relationships" id="257" r:id="Rd97cbce27447438d"/>
    <p:sldId xmlns:r="http://schemas.openxmlformats.org/officeDocument/2006/relationships" id="258" r:id="Rc25a11ebd8cf410e"/>
    <p:sldId xmlns:r="http://schemas.openxmlformats.org/officeDocument/2006/relationships" id="259" r:id="Rf8b829ebd437424f"/>
    <p:sldId xmlns:r="http://schemas.openxmlformats.org/officeDocument/2006/relationships" id="260" r:id="R771135e7fde54b5b"/>
    <p:sldId xmlns:r="http://schemas.openxmlformats.org/officeDocument/2006/relationships" id="261" r:id="R280135ae563f434c"/>
    <p:sldId xmlns:r="http://schemas.openxmlformats.org/officeDocument/2006/relationships" id="262" r:id="Rc7375233434e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d3ad20e624c3a" /><Relationship Type="http://schemas.openxmlformats.org/officeDocument/2006/relationships/slide" Target="/ppt/slides/slide1.xml" Id="R30b0b19b1fe54be5" /><Relationship Type="http://schemas.openxmlformats.org/officeDocument/2006/relationships/slide" Target="/ppt/slides/slide2.xml" Id="Rd97cbce27447438d" /><Relationship Type="http://schemas.openxmlformats.org/officeDocument/2006/relationships/slide" Target="/ppt/slides/slide3.xml" Id="Rc25a11ebd8cf410e" /><Relationship Type="http://schemas.openxmlformats.org/officeDocument/2006/relationships/slide" Target="/ppt/slides/slide4.xml" Id="Rf8b829ebd437424f" /><Relationship Type="http://schemas.openxmlformats.org/officeDocument/2006/relationships/slide" Target="/ppt/slides/slide5.xml" Id="R771135e7fde54b5b" /><Relationship Type="http://schemas.openxmlformats.org/officeDocument/2006/relationships/slide" Target="/ppt/slides/slide6.xml" Id="R280135ae563f434c" /><Relationship Type="http://schemas.openxmlformats.org/officeDocument/2006/relationships/slide" Target="/ppt/slides/slide7.xml" Id="Rc7375233434e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6ab53410d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c417827f4fc9" /><Relationship Type="http://schemas.openxmlformats.org/officeDocument/2006/relationships/theme" Target="/ppt/slideMasters/theme/theme1.xml" Id="R38dbfa576b6a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c417827f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8602d9a4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f6bd47d9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49ceeec3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e425810c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667b05c3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131f3234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f801f0df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HELGESEN TEKNISKE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TEKNISKE BYGG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817 348 160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32 307 352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29 454 246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39 604 560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411 722 067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RAAHA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VIJA INVEST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LÅSTAD-INVEST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BJØRSVIK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CLARA CREANDO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920 298 486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TEKNISKE BYGG AS</a:t>
            </a:r>
          </a:p>
        </p:txBody>
      </p:sp>
    </p:spTree>
  </p:cSld>
  <p:clrMapOvr>
    <a:masterClrMapping xmlns:a="http://schemas.openxmlformats.org/drawingml/2006/main"/>
  </p:clrMapOvr>
</p:sld>
</file>