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5e7e87440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cebd516494077"/>
  </p:sldMasterIdLst>
  <p:sldIdLst>
    <p:sldId xmlns:r="http://schemas.openxmlformats.org/officeDocument/2006/relationships" id="256" r:id="R951bf63b4c804442"/>
    <p:sldId xmlns:r="http://schemas.openxmlformats.org/officeDocument/2006/relationships" id="257" r:id="R590a07f964a244a1"/>
    <p:sldId xmlns:r="http://schemas.openxmlformats.org/officeDocument/2006/relationships" id="258" r:id="R583333d376a54690"/>
    <p:sldId xmlns:r="http://schemas.openxmlformats.org/officeDocument/2006/relationships" id="259" r:id="Rb9d145322ed7415d"/>
    <p:sldId xmlns:r="http://schemas.openxmlformats.org/officeDocument/2006/relationships" id="260" r:id="Rec17863845f04428"/>
    <p:sldId xmlns:r="http://schemas.openxmlformats.org/officeDocument/2006/relationships" id="261" r:id="R73fb8b1e96e44d10"/>
    <p:sldId xmlns:r="http://schemas.openxmlformats.org/officeDocument/2006/relationships" id="262" r:id="Ra48d827baeef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cebd516494077" /><Relationship Type="http://schemas.openxmlformats.org/officeDocument/2006/relationships/slide" Target="/ppt/slides/slide1.xml" Id="R951bf63b4c804442" /><Relationship Type="http://schemas.openxmlformats.org/officeDocument/2006/relationships/slide" Target="/ppt/slides/slide2.xml" Id="R590a07f964a244a1" /><Relationship Type="http://schemas.openxmlformats.org/officeDocument/2006/relationships/slide" Target="/ppt/slides/slide3.xml" Id="R583333d376a54690" /><Relationship Type="http://schemas.openxmlformats.org/officeDocument/2006/relationships/slide" Target="/ppt/slides/slide4.xml" Id="Rb9d145322ed7415d" /><Relationship Type="http://schemas.openxmlformats.org/officeDocument/2006/relationships/slide" Target="/ppt/slides/slide5.xml" Id="Rec17863845f04428" /><Relationship Type="http://schemas.openxmlformats.org/officeDocument/2006/relationships/slide" Target="/ppt/slides/slide6.xml" Id="R73fb8b1e96e44d10" /><Relationship Type="http://schemas.openxmlformats.org/officeDocument/2006/relationships/slide" Target="/ppt/slides/slide7.xml" Id="Ra48d827baeef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38f5a32c4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f5e1cc55a441d" /><Relationship Type="http://schemas.openxmlformats.org/officeDocument/2006/relationships/theme" Target="/ppt/slideMasters/theme/theme1.xml" Id="R56e11a8de983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f5e1cc55a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7de164e41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52dd4b6a6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9b42bf741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884058dc7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c1261d8c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8ff6dde9d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1e3bf9c4c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AASGARD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AASGARD BYGG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12 608 257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4 021 245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AFANASJEVAS ROMUALDAS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Skoglykkja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920 317 065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BYGG AS</a:t>
            </a:r>
          </a:p>
        </p:txBody>
      </p:sp>
    </p:spTree>
  </p:cSld>
  <p:clrMapOvr>
    <a:masterClrMapping xmlns:a="http://schemas.openxmlformats.org/drawingml/2006/main"/>
  </p:clrMapOvr>
</p:sld>
</file>