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119ee8e71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ad479ce9742ee"/>
  </p:sldMasterIdLst>
  <p:sldIdLst>
    <p:sldId xmlns:r="http://schemas.openxmlformats.org/officeDocument/2006/relationships" id="256" r:id="R04de816122de46ec"/>
    <p:sldId xmlns:r="http://schemas.openxmlformats.org/officeDocument/2006/relationships" id="257" r:id="R418d8e88fb8f4664"/>
    <p:sldId xmlns:r="http://schemas.openxmlformats.org/officeDocument/2006/relationships" id="258" r:id="R3d8b3ea787e74a01"/>
    <p:sldId xmlns:r="http://schemas.openxmlformats.org/officeDocument/2006/relationships" id="259" r:id="Rb40027a008684311"/>
    <p:sldId xmlns:r="http://schemas.openxmlformats.org/officeDocument/2006/relationships" id="260" r:id="R593941139c514516"/>
    <p:sldId xmlns:r="http://schemas.openxmlformats.org/officeDocument/2006/relationships" id="261" r:id="R09e69963078541df"/>
    <p:sldId xmlns:r="http://schemas.openxmlformats.org/officeDocument/2006/relationships" id="262" r:id="R4e6ef74919e7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ad479ce9742ee" /><Relationship Type="http://schemas.openxmlformats.org/officeDocument/2006/relationships/slide" Target="/ppt/slides/slide1.xml" Id="R04de816122de46ec" /><Relationship Type="http://schemas.openxmlformats.org/officeDocument/2006/relationships/slide" Target="/ppt/slides/slide2.xml" Id="R418d8e88fb8f4664" /><Relationship Type="http://schemas.openxmlformats.org/officeDocument/2006/relationships/slide" Target="/ppt/slides/slide3.xml" Id="R3d8b3ea787e74a01" /><Relationship Type="http://schemas.openxmlformats.org/officeDocument/2006/relationships/slide" Target="/ppt/slides/slide4.xml" Id="Rb40027a008684311" /><Relationship Type="http://schemas.openxmlformats.org/officeDocument/2006/relationships/slide" Target="/ppt/slides/slide5.xml" Id="R593941139c514516" /><Relationship Type="http://schemas.openxmlformats.org/officeDocument/2006/relationships/slide" Target="/ppt/slides/slide6.xml" Id="R09e69963078541df" /><Relationship Type="http://schemas.openxmlformats.org/officeDocument/2006/relationships/slide" Target="/ppt/slides/slide7.xml" Id="R4e6ef74919e7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56173bdb6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b1882f1104096" /><Relationship Type="http://schemas.openxmlformats.org/officeDocument/2006/relationships/theme" Target="/ppt/slideMasters/theme/theme1.xml" Id="R9accd0c47e42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b1882f110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8bc57c9ca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74a6579d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98edd75b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b4ebecd0d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4c2d0e08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aef24e58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5a8a54cb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 B ROMSDALEN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 B ROMSDALEN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2 031 609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2 606 804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SALTHAMMER SÆBØ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SALTHAMMER 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 B ROMSDALEN AS</a:t>
            </a:r>
          </a:p>
        </p:txBody>
      </p:sp>
    </p:spTree>
  </p:cSld>
  <p:clrMapOvr>
    <a:masterClrMapping xmlns:a="http://schemas.openxmlformats.org/drawingml/2006/main"/>
  </p:clrMapOvr>
</p:sld>
</file>