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f21391f20645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e9455358954946"/>
  </p:sldMasterIdLst>
  <p:sldIdLst>
    <p:sldId xmlns:r="http://schemas.openxmlformats.org/officeDocument/2006/relationships" id="256" r:id="R558a4ff940b44875"/>
    <p:sldId xmlns:r="http://schemas.openxmlformats.org/officeDocument/2006/relationships" id="257" r:id="R7dae126951284281"/>
    <p:sldId xmlns:r="http://schemas.openxmlformats.org/officeDocument/2006/relationships" id="258" r:id="R6647c775dbe34dd9"/>
    <p:sldId xmlns:r="http://schemas.openxmlformats.org/officeDocument/2006/relationships" id="259" r:id="Rd1113323940b47da"/>
    <p:sldId xmlns:r="http://schemas.openxmlformats.org/officeDocument/2006/relationships" id="260" r:id="R7575c5c55f2b4b18"/>
    <p:sldId xmlns:r="http://schemas.openxmlformats.org/officeDocument/2006/relationships" id="261" r:id="R6275d703470b4f0d"/>
    <p:sldId xmlns:r="http://schemas.openxmlformats.org/officeDocument/2006/relationships" id="262" r:id="R57042cd3cacc45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9455358954946" /><Relationship Type="http://schemas.openxmlformats.org/officeDocument/2006/relationships/slide" Target="/ppt/slides/slide1.xml" Id="R558a4ff940b44875" /><Relationship Type="http://schemas.openxmlformats.org/officeDocument/2006/relationships/slide" Target="/ppt/slides/slide2.xml" Id="R7dae126951284281" /><Relationship Type="http://schemas.openxmlformats.org/officeDocument/2006/relationships/slide" Target="/ppt/slides/slide3.xml" Id="R6647c775dbe34dd9" /><Relationship Type="http://schemas.openxmlformats.org/officeDocument/2006/relationships/slide" Target="/ppt/slides/slide4.xml" Id="Rd1113323940b47da" /><Relationship Type="http://schemas.openxmlformats.org/officeDocument/2006/relationships/slide" Target="/ppt/slides/slide5.xml" Id="R7575c5c55f2b4b18" /><Relationship Type="http://schemas.openxmlformats.org/officeDocument/2006/relationships/slide" Target="/ppt/slides/slide6.xml" Id="R6275d703470b4f0d" /><Relationship Type="http://schemas.openxmlformats.org/officeDocument/2006/relationships/slide" Target="/ppt/slides/slide7.xml" Id="R57042cd3cacc45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7e20153eb45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24992a3ca4a26" /><Relationship Type="http://schemas.openxmlformats.org/officeDocument/2006/relationships/theme" Target="/ppt/slideMasters/theme/theme1.xml" Id="R86ae9e08338b42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024992a3ca4a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0cf3ff06044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b067b00d542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115404b0c42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af7fee02c48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9bb1a0fab40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b66d146274e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95a56dadb42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K37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K37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717 965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−6 078 396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38 089 789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177 906 408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EIENDOM AS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920 321 828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