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a290eec1ccc4fe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ea1d6ee29c049db"/>
  </p:sldMasterIdLst>
  <p:sldIdLst>
    <p:sldId xmlns:r="http://schemas.openxmlformats.org/officeDocument/2006/relationships" id="256" r:id="R11424453f83a4be7"/>
    <p:sldId xmlns:r="http://schemas.openxmlformats.org/officeDocument/2006/relationships" id="257" r:id="Rfc245f4ae2014c0f"/>
    <p:sldId xmlns:r="http://schemas.openxmlformats.org/officeDocument/2006/relationships" id="258" r:id="R3ec07121b3734721"/>
    <p:sldId xmlns:r="http://schemas.openxmlformats.org/officeDocument/2006/relationships" id="259" r:id="R02e1c2ee19664f1b"/>
    <p:sldId xmlns:r="http://schemas.openxmlformats.org/officeDocument/2006/relationships" id="260" r:id="R6e2b194573a24a07"/>
    <p:sldId xmlns:r="http://schemas.openxmlformats.org/officeDocument/2006/relationships" id="261" r:id="R4df93cfde7fc4e22"/>
    <p:sldId xmlns:r="http://schemas.openxmlformats.org/officeDocument/2006/relationships" id="262" r:id="Rb011507afad84b9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ea1d6ee29c049db" /><Relationship Type="http://schemas.openxmlformats.org/officeDocument/2006/relationships/slide" Target="/ppt/slides/slide1.xml" Id="R11424453f83a4be7" /><Relationship Type="http://schemas.openxmlformats.org/officeDocument/2006/relationships/slide" Target="/ppt/slides/slide2.xml" Id="Rfc245f4ae2014c0f" /><Relationship Type="http://schemas.openxmlformats.org/officeDocument/2006/relationships/slide" Target="/ppt/slides/slide3.xml" Id="R3ec07121b3734721" /><Relationship Type="http://schemas.openxmlformats.org/officeDocument/2006/relationships/slide" Target="/ppt/slides/slide4.xml" Id="R02e1c2ee19664f1b" /><Relationship Type="http://schemas.openxmlformats.org/officeDocument/2006/relationships/slide" Target="/ppt/slides/slide5.xml" Id="R6e2b194573a24a07" /><Relationship Type="http://schemas.openxmlformats.org/officeDocument/2006/relationships/slide" Target="/ppt/slides/slide6.xml" Id="R4df93cfde7fc4e22" /><Relationship Type="http://schemas.openxmlformats.org/officeDocument/2006/relationships/slide" Target="/ppt/slides/slide7.xml" Id="Rb011507afad84b9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78667d89cc540e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48009380084ba7" /><Relationship Type="http://schemas.openxmlformats.org/officeDocument/2006/relationships/theme" Target="/ppt/slideMasters/theme/theme1.xml" Id="Rdea44dab8c59445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348009380084ba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4e27318a1548f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52a522a2ff41d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7b48a62f74403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e041242dc94fb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fcc7102d40457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a5ef6372b84a8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c07c0022034fa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TM-HOLDING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TM-HOLDING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TM-HOLDING AS ble etablert [år] og holder til i Ålgård.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TM-HOLDING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TM-HOLDING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TM-HOLDING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−20 919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−20 919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33 777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542 777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TM-HOLDING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HØYLAND TORE  –  90,0 %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HØYLAND MERILI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TM-HOLDING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Gjesdalvegen 429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4334 Ålgård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920 327 303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TM-HOLDING AS</a:t>
            </a:r>
          </a:p>
        </p:txBody>
      </p:sp>
    </p:spTree>
  </p:cSld>
  <p:clrMapOvr>
    <a:masterClrMapping xmlns:a="http://schemas.openxmlformats.org/drawingml/2006/main"/>
  </p:clrMapOvr>
</p:sld>
</file>