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e278f6b3a9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f34da8f1f46a0"/>
  </p:sldMasterIdLst>
  <p:sldIdLst>
    <p:sldId xmlns:r="http://schemas.openxmlformats.org/officeDocument/2006/relationships" id="256" r:id="R56fab87f6c464323"/>
    <p:sldId xmlns:r="http://schemas.openxmlformats.org/officeDocument/2006/relationships" id="257" r:id="R41bce2038d684174"/>
    <p:sldId xmlns:r="http://schemas.openxmlformats.org/officeDocument/2006/relationships" id="258" r:id="R58e4ba376bf640ef"/>
    <p:sldId xmlns:r="http://schemas.openxmlformats.org/officeDocument/2006/relationships" id="259" r:id="Rbc1089ada0af41ec"/>
    <p:sldId xmlns:r="http://schemas.openxmlformats.org/officeDocument/2006/relationships" id="260" r:id="R0f6b7e8df0894731"/>
    <p:sldId xmlns:r="http://schemas.openxmlformats.org/officeDocument/2006/relationships" id="261" r:id="Rd776e178891747c7"/>
    <p:sldId xmlns:r="http://schemas.openxmlformats.org/officeDocument/2006/relationships" id="262" r:id="Re2c173cf26f6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f34da8f1f46a0" /><Relationship Type="http://schemas.openxmlformats.org/officeDocument/2006/relationships/slide" Target="/ppt/slides/slide1.xml" Id="R56fab87f6c464323" /><Relationship Type="http://schemas.openxmlformats.org/officeDocument/2006/relationships/slide" Target="/ppt/slides/slide2.xml" Id="R41bce2038d684174" /><Relationship Type="http://schemas.openxmlformats.org/officeDocument/2006/relationships/slide" Target="/ppt/slides/slide3.xml" Id="R58e4ba376bf640ef" /><Relationship Type="http://schemas.openxmlformats.org/officeDocument/2006/relationships/slide" Target="/ppt/slides/slide4.xml" Id="Rbc1089ada0af41ec" /><Relationship Type="http://schemas.openxmlformats.org/officeDocument/2006/relationships/slide" Target="/ppt/slides/slide5.xml" Id="R0f6b7e8df0894731" /><Relationship Type="http://schemas.openxmlformats.org/officeDocument/2006/relationships/slide" Target="/ppt/slides/slide6.xml" Id="Rd776e178891747c7" /><Relationship Type="http://schemas.openxmlformats.org/officeDocument/2006/relationships/slide" Target="/ppt/slides/slide7.xml" Id="Re2c173cf26f6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f929f592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453621f064f86" /><Relationship Type="http://schemas.openxmlformats.org/officeDocument/2006/relationships/theme" Target="/ppt/slideMasters/theme/theme1.xml" Id="R6c2e0ab79151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453621f06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328e8f31f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4de07200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4b2ef2dc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8271b85d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37c97c40e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24840bba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db9e45a3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VILHELMSLI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VILHELMSLI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Liagardsvegen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920 335 160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VILHELMSLI AS</a:t>
            </a:r>
          </a:p>
        </p:txBody>
      </p:sp>
    </p:spTree>
  </p:cSld>
  <p:clrMapOvr>
    <a:masterClrMapping xmlns:a="http://schemas.openxmlformats.org/drawingml/2006/main"/>
  </p:clrMapOvr>
</p:sld>
</file>