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ad9d971ea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ce0211d724525"/>
  </p:sldMasterIdLst>
  <p:sldIdLst>
    <p:sldId xmlns:r="http://schemas.openxmlformats.org/officeDocument/2006/relationships" id="256" r:id="Reb49400c97db45aa"/>
    <p:sldId xmlns:r="http://schemas.openxmlformats.org/officeDocument/2006/relationships" id="257" r:id="R72eb86bef17a4290"/>
    <p:sldId xmlns:r="http://schemas.openxmlformats.org/officeDocument/2006/relationships" id="258" r:id="Rd19ab8f0796545cf"/>
    <p:sldId xmlns:r="http://schemas.openxmlformats.org/officeDocument/2006/relationships" id="259" r:id="R4093c437234641fb"/>
    <p:sldId xmlns:r="http://schemas.openxmlformats.org/officeDocument/2006/relationships" id="260" r:id="Rd354394e7f1340f6"/>
    <p:sldId xmlns:r="http://schemas.openxmlformats.org/officeDocument/2006/relationships" id="261" r:id="R79deb8534a03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ce0211d724525" /><Relationship Type="http://schemas.openxmlformats.org/officeDocument/2006/relationships/slide" Target="/ppt/slides/slide1.xml" Id="Reb49400c97db45aa" /><Relationship Type="http://schemas.openxmlformats.org/officeDocument/2006/relationships/slide" Target="/ppt/slides/slide2.xml" Id="R72eb86bef17a4290" /><Relationship Type="http://schemas.openxmlformats.org/officeDocument/2006/relationships/slide" Target="/ppt/slides/slide3.xml" Id="Rd19ab8f0796545cf" /><Relationship Type="http://schemas.openxmlformats.org/officeDocument/2006/relationships/slide" Target="/ppt/slides/slide4.xml" Id="R4093c437234641fb" /><Relationship Type="http://schemas.openxmlformats.org/officeDocument/2006/relationships/slide" Target="/ppt/slides/slide5.xml" Id="Rd354394e7f1340f6" /><Relationship Type="http://schemas.openxmlformats.org/officeDocument/2006/relationships/slide" Target="/ppt/slides/slide6.xml" Id="R79deb8534a03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1932fad13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2a550ee5489b" /><Relationship Type="http://schemas.openxmlformats.org/officeDocument/2006/relationships/theme" Target="/ppt/slideMasters/theme/theme1.xml" Id="R8faa98386d28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72a550ee5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ab3ba7ad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180275a3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f584197e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1d731c5d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6fdbff28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3fbfa8f9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