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6ecbfdefa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5f81cb0c648af"/>
  </p:sldMasterIdLst>
  <p:sldIdLst>
    <p:sldId xmlns:r="http://schemas.openxmlformats.org/officeDocument/2006/relationships" id="256" r:id="R917fee51e4c44164"/>
    <p:sldId xmlns:r="http://schemas.openxmlformats.org/officeDocument/2006/relationships" id="257" r:id="R4072c746cca048af"/>
    <p:sldId xmlns:r="http://schemas.openxmlformats.org/officeDocument/2006/relationships" id="258" r:id="R74c3cc72799f4a62"/>
    <p:sldId xmlns:r="http://schemas.openxmlformats.org/officeDocument/2006/relationships" id="259" r:id="R53a1fb7f26384ae0"/>
    <p:sldId xmlns:r="http://schemas.openxmlformats.org/officeDocument/2006/relationships" id="260" r:id="Rc1f2d86af53e4035"/>
    <p:sldId xmlns:r="http://schemas.openxmlformats.org/officeDocument/2006/relationships" id="261" r:id="R1a31cc26ea2a4e70"/>
    <p:sldId xmlns:r="http://schemas.openxmlformats.org/officeDocument/2006/relationships" id="262" r:id="Rce7a045005ae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5f81cb0c648af" /><Relationship Type="http://schemas.openxmlformats.org/officeDocument/2006/relationships/slide" Target="/ppt/slides/slide1.xml" Id="R917fee51e4c44164" /><Relationship Type="http://schemas.openxmlformats.org/officeDocument/2006/relationships/slide" Target="/ppt/slides/slide2.xml" Id="R4072c746cca048af" /><Relationship Type="http://schemas.openxmlformats.org/officeDocument/2006/relationships/slide" Target="/ppt/slides/slide3.xml" Id="R74c3cc72799f4a62" /><Relationship Type="http://schemas.openxmlformats.org/officeDocument/2006/relationships/slide" Target="/ppt/slides/slide4.xml" Id="R53a1fb7f26384ae0" /><Relationship Type="http://schemas.openxmlformats.org/officeDocument/2006/relationships/slide" Target="/ppt/slides/slide5.xml" Id="Rc1f2d86af53e4035" /><Relationship Type="http://schemas.openxmlformats.org/officeDocument/2006/relationships/slide" Target="/ppt/slides/slide6.xml" Id="R1a31cc26ea2a4e70" /><Relationship Type="http://schemas.openxmlformats.org/officeDocument/2006/relationships/slide" Target="/ppt/slides/slide7.xml" Id="Rce7a045005ae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6628a0b24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acc8298f4736" /><Relationship Type="http://schemas.openxmlformats.org/officeDocument/2006/relationships/theme" Target="/ppt/slideMasters/theme/theme1.xml" Id="R320934c15cdc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9acc8298f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5c3bbb82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da5450cc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6698f182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51e0371d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0bd2f158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d827bead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b5f984e8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 XII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 XII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5 216 104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CENTAURUS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MUSEN INVEST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PIITCH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DRAGELAND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ABENHULT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HUSBERG INVEST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 XII AS</a:t>
            </a:r>
          </a:p>
        </p:txBody>
      </p:sp>
    </p:spTree>
  </p:cSld>
  <p:clrMapOvr>
    <a:masterClrMapping xmlns:a="http://schemas.openxmlformats.org/drawingml/2006/main"/>
  </p:clrMapOvr>
</p:sld>
</file>