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ba66a2893f49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e0033302db442a"/>
  </p:sldMasterIdLst>
  <p:sldIdLst>
    <p:sldId xmlns:r="http://schemas.openxmlformats.org/officeDocument/2006/relationships" id="256" r:id="Rd1f9725cb87b4972"/>
    <p:sldId xmlns:r="http://schemas.openxmlformats.org/officeDocument/2006/relationships" id="257" r:id="Rce17fa9c931e4ad3"/>
    <p:sldId xmlns:r="http://schemas.openxmlformats.org/officeDocument/2006/relationships" id="258" r:id="Re2026a831c6a4b24"/>
    <p:sldId xmlns:r="http://schemas.openxmlformats.org/officeDocument/2006/relationships" id="259" r:id="R3fefd69891754225"/>
    <p:sldId xmlns:r="http://schemas.openxmlformats.org/officeDocument/2006/relationships" id="260" r:id="R42a5889ca7e142e3"/>
    <p:sldId xmlns:r="http://schemas.openxmlformats.org/officeDocument/2006/relationships" id="261" r:id="R9e899e8659ae4f2c"/>
    <p:sldId xmlns:r="http://schemas.openxmlformats.org/officeDocument/2006/relationships" id="262" r:id="Rb97ece795c6b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0033302db442a" /><Relationship Type="http://schemas.openxmlformats.org/officeDocument/2006/relationships/slide" Target="/ppt/slides/slide1.xml" Id="Rd1f9725cb87b4972" /><Relationship Type="http://schemas.openxmlformats.org/officeDocument/2006/relationships/slide" Target="/ppt/slides/slide2.xml" Id="Rce17fa9c931e4ad3" /><Relationship Type="http://schemas.openxmlformats.org/officeDocument/2006/relationships/slide" Target="/ppt/slides/slide3.xml" Id="Re2026a831c6a4b24" /><Relationship Type="http://schemas.openxmlformats.org/officeDocument/2006/relationships/slide" Target="/ppt/slides/slide4.xml" Id="R3fefd69891754225" /><Relationship Type="http://schemas.openxmlformats.org/officeDocument/2006/relationships/slide" Target="/ppt/slides/slide5.xml" Id="R42a5889ca7e142e3" /><Relationship Type="http://schemas.openxmlformats.org/officeDocument/2006/relationships/slide" Target="/ppt/slides/slide6.xml" Id="R9e899e8659ae4f2c" /><Relationship Type="http://schemas.openxmlformats.org/officeDocument/2006/relationships/slide" Target="/ppt/slides/slide7.xml" Id="Rb97ece795c6b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99a3439194e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5dded700d4230" /><Relationship Type="http://schemas.openxmlformats.org/officeDocument/2006/relationships/theme" Target="/ppt/slideMasters/theme/theme1.xml" Id="R6c791dbdb6b7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d5dded700d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40e19b5134f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22deeb6ec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d39520bc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975bee594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d96df1c01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d9fd14291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da75b245d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AT-BYGG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43 259 908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−453 830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5 294 097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 MATHISEN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BERGSHOLM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920 349 536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