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c19debd5f148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a6b5388cfe4e00"/>
  </p:sldMasterIdLst>
  <p:sldIdLst>
    <p:sldId xmlns:r="http://schemas.openxmlformats.org/officeDocument/2006/relationships" id="256" r:id="R9976736f7be9433f"/>
    <p:sldId xmlns:r="http://schemas.openxmlformats.org/officeDocument/2006/relationships" id="257" r:id="R629b11e793da4c8e"/>
    <p:sldId xmlns:r="http://schemas.openxmlformats.org/officeDocument/2006/relationships" id="258" r:id="Ra282dae99dc34b02"/>
    <p:sldId xmlns:r="http://schemas.openxmlformats.org/officeDocument/2006/relationships" id="259" r:id="R79e6854af21c4dca"/>
    <p:sldId xmlns:r="http://schemas.openxmlformats.org/officeDocument/2006/relationships" id="260" r:id="R383d2f3ae9284930"/>
    <p:sldId xmlns:r="http://schemas.openxmlformats.org/officeDocument/2006/relationships" id="261" r:id="Rbef2d5f8e8c146b8"/>
    <p:sldId xmlns:r="http://schemas.openxmlformats.org/officeDocument/2006/relationships" id="262" r:id="Rcd20e0843e8b40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a6b5388cfe4e00" /><Relationship Type="http://schemas.openxmlformats.org/officeDocument/2006/relationships/slide" Target="/ppt/slides/slide1.xml" Id="R9976736f7be9433f" /><Relationship Type="http://schemas.openxmlformats.org/officeDocument/2006/relationships/slide" Target="/ppt/slides/slide2.xml" Id="R629b11e793da4c8e" /><Relationship Type="http://schemas.openxmlformats.org/officeDocument/2006/relationships/slide" Target="/ppt/slides/slide3.xml" Id="Ra282dae99dc34b02" /><Relationship Type="http://schemas.openxmlformats.org/officeDocument/2006/relationships/slide" Target="/ppt/slides/slide4.xml" Id="R79e6854af21c4dca" /><Relationship Type="http://schemas.openxmlformats.org/officeDocument/2006/relationships/slide" Target="/ppt/slides/slide5.xml" Id="R383d2f3ae9284930" /><Relationship Type="http://schemas.openxmlformats.org/officeDocument/2006/relationships/slide" Target="/ppt/slides/slide6.xml" Id="Rbef2d5f8e8c146b8" /><Relationship Type="http://schemas.openxmlformats.org/officeDocument/2006/relationships/slide" Target="/ppt/slides/slide7.xml" Id="Rcd20e0843e8b40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94f2e2959a49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1a0de5dbe4cd7" /><Relationship Type="http://schemas.openxmlformats.org/officeDocument/2006/relationships/theme" Target="/ppt/slideMasters/theme/theme1.xml" Id="R0b0bbfe2e0c842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71a0de5dbe4c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6a7a00c8740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1823ef7194b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ba780d7e740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81a56223348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d70a98f0e47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dc5cd622d48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bb2c3824e4a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 BOLIG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 BOLIG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8 796 516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−922 562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225 199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1 754 096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3 640 901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ENGSTRØM LARS SKAALVOLD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Karlsebakken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920 351 956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BOLIG AS</a:t>
            </a:r>
          </a:p>
        </p:txBody>
      </p:sp>
    </p:spTree>
  </p:cSld>
  <p:clrMapOvr>
    <a:masterClrMapping xmlns:a="http://schemas.openxmlformats.org/drawingml/2006/main"/>
  </p:clrMapOvr>
</p:sld>
</file>