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63cf25b40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6014833fb4d45"/>
  </p:sldMasterIdLst>
  <p:sldIdLst>
    <p:sldId xmlns:r="http://schemas.openxmlformats.org/officeDocument/2006/relationships" id="256" r:id="R54671e698b364374"/>
    <p:sldId xmlns:r="http://schemas.openxmlformats.org/officeDocument/2006/relationships" id="257" r:id="Rbb3940159b5245d6"/>
    <p:sldId xmlns:r="http://schemas.openxmlformats.org/officeDocument/2006/relationships" id="258" r:id="R3d383352cf9c4fa8"/>
    <p:sldId xmlns:r="http://schemas.openxmlformats.org/officeDocument/2006/relationships" id="259" r:id="R5b830a53b017479f"/>
    <p:sldId xmlns:r="http://schemas.openxmlformats.org/officeDocument/2006/relationships" id="260" r:id="R17c18267e9204094"/>
    <p:sldId xmlns:r="http://schemas.openxmlformats.org/officeDocument/2006/relationships" id="261" r:id="R0bf706b76acc4020"/>
    <p:sldId xmlns:r="http://schemas.openxmlformats.org/officeDocument/2006/relationships" id="262" r:id="Re3c85ee53acb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6014833fb4d45" /><Relationship Type="http://schemas.openxmlformats.org/officeDocument/2006/relationships/slide" Target="/ppt/slides/slide1.xml" Id="R54671e698b364374" /><Relationship Type="http://schemas.openxmlformats.org/officeDocument/2006/relationships/slide" Target="/ppt/slides/slide2.xml" Id="Rbb3940159b5245d6" /><Relationship Type="http://schemas.openxmlformats.org/officeDocument/2006/relationships/slide" Target="/ppt/slides/slide3.xml" Id="R3d383352cf9c4fa8" /><Relationship Type="http://schemas.openxmlformats.org/officeDocument/2006/relationships/slide" Target="/ppt/slides/slide4.xml" Id="R5b830a53b017479f" /><Relationship Type="http://schemas.openxmlformats.org/officeDocument/2006/relationships/slide" Target="/ppt/slides/slide5.xml" Id="R17c18267e9204094" /><Relationship Type="http://schemas.openxmlformats.org/officeDocument/2006/relationships/slide" Target="/ppt/slides/slide6.xml" Id="R0bf706b76acc4020" /><Relationship Type="http://schemas.openxmlformats.org/officeDocument/2006/relationships/slide" Target="/ppt/slides/slide7.xml" Id="Re3c85ee53acb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431ddd149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0c7af54544ac" /><Relationship Type="http://schemas.openxmlformats.org/officeDocument/2006/relationships/theme" Target="/ppt/slideMasters/theme/theme1.xml" Id="Rc0bb1e0afa51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a0c7af545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5508fa77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a8169fe50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6955d3b9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f4e87f975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7cb3e9c48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536aa7cff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51369c531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RADENBACH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RADENBACH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8 549 303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RADENBACH FRED S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