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0b6544851042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29e5f1fd6a44e2"/>
  </p:sldMasterIdLst>
  <p:sldIdLst>
    <p:sldId xmlns:r="http://schemas.openxmlformats.org/officeDocument/2006/relationships" id="256" r:id="Raa55c361e89b4d49"/>
    <p:sldId xmlns:r="http://schemas.openxmlformats.org/officeDocument/2006/relationships" id="257" r:id="R8c3f7699c5314118"/>
    <p:sldId xmlns:r="http://schemas.openxmlformats.org/officeDocument/2006/relationships" id="258" r:id="Re5793956628149ac"/>
    <p:sldId xmlns:r="http://schemas.openxmlformats.org/officeDocument/2006/relationships" id="259" r:id="Rc60879d060c94d5f"/>
    <p:sldId xmlns:r="http://schemas.openxmlformats.org/officeDocument/2006/relationships" id="260" r:id="R2902941d11d443a4"/>
    <p:sldId xmlns:r="http://schemas.openxmlformats.org/officeDocument/2006/relationships" id="261" r:id="R2d09cffe586544a3"/>
    <p:sldId xmlns:r="http://schemas.openxmlformats.org/officeDocument/2006/relationships" id="262" r:id="Rb1a01cd13e7348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29e5f1fd6a44e2" /><Relationship Type="http://schemas.openxmlformats.org/officeDocument/2006/relationships/slide" Target="/ppt/slides/slide1.xml" Id="Raa55c361e89b4d49" /><Relationship Type="http://schemas.openxmlformats.org/officeDocument/2006/relationships/slide" Target="/ppt/slides/slide2.xml" Id="R8c3f7699c5314118" /><Relationship Type="http://schemas.openxmlformats.org/officeDocument/2006/relationships/slide" Target="/ppt/slides/slide3.xml" Id="Re5793956628149ac" /><Relationship Type="http://schemas.openxmlformats.org/officeDocument/2006/relationships/slide" Target="/ppt/slides/slide4.xml" Id="Rc60879d060c94d5f" /><Relationship Type="http://schemas.openxmlformats.org/officeDocument/2006/relationships/slide" Target="/ppt/slides/slide5.xml" Id="R2902941d11d443a4" /><Relationship Type="http://schemas.openxmlformats.org/officeDocument/2006/relationships/slide" Target="/ppt/slides/slide6.xml" Id="R2d09cffe586544a3" /><Relationship Type="http://schemas.openxmlformats.org/officeDocument/2006/relationships/slide" Target="/ppt/slides/slide7.xml" Id="Rb1a01cd13e7348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df38e5fcb44e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9137e56df94718" /><Relationship Type="http://schemas.openxmlformats.org/officeDocument/2006/relationships/theme" Target="/ppt/slideMasters/theme/theme1.xml" Id="R918792bf58df47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9137e56df947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09d8503e4347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01310f4e0f4d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a437f266e445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d3e00faab24a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22a59eca074d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d728ae0b9a48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b8d346ead946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SERVETECH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SERVETECH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SERVETECH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SERVETECH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SERVETECH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SERVETECH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310 352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1 054 591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SERVETECH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DAVID KLAUSEN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SERVETECH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Herman Wildenveys gate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3022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920 354 971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SERVETECH AS</a:t>
            </a:r>
          </a:p>
        </p:txBody>
      </p:sp>
    </p:spTree>
  </p:cSld>
  <p:clrMapOvr>
    <a:masterClrMapping xmlns:a="http://schemas.openxmlformats.org/drawingml/2006/main"/>
  </p:clrMapOvr>
</p:sld>
</file>