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cb67e72a1e542e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de2e8351c494d62"/>
  </p:sldMasterIdLst>
  <p:sldIdLst>
    <p:sldId xmlns:r="http://schemas.openxmlformats.org/officeDocument/2006/relationships" id="256" r:id="R83bf619898f14080"/>
    <p:sldId xmlns:r="http://schemas.openxmlformats.org/officeDocument/2006/relationships" id="257" r:id="Rc07c0eca938e4973"/>
    <p:sldId xmlns:r="http://schemas.openxmlformats.org/officeDocument/2006/relationships" id="258" r:id="Rf58e9b195b6a4c27"/>
    <p:sldId xmlns:r="http://schemas.openxmlformats.org/officeDocument/2006/relationships" id="259" r:id="Rb2fbb102fc8a4297"/>
    <p:sldId xmlns:r="http://schemas.openxmlformats.org/officeDocument/2006/relationships" id="260" r:id="R236729ed7d004cb0"/>
    <p:sldId xmlns:r="http://schemas.openxmlformats.org/officeDocument/2006/relationships" id="261" r:id="Rac7138e4d1904e6d"/>
    <p:sldId xmlns:r="http://schemas.openxmlformats.org/officeDocument/2006/relationships" id="262" r:id="R9c102766c6c9495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e2e8351c494d62" /><Relationship Type="http://schemas.openxmlformats.org/officeDocument/2006/relationships/slide" Target="/ppt/slides/slide1.xml" Id="R83bf619898f14080" /><Relationship Type="http://schemas.openxmlformats.org/officeDocument/2006/relationships/slide" Target="/ppt/slides/slide2.xml" Id="Rc07c0eca938e4973" /><Relationship Type="http://schemas.openxmlformats.org/officeDocument/2006/relationships/slide" Target="/ppt/slides/slide3.xml" Id="Rf58e9b195b6a4c27" /><Relationship Type="http://schemas.openxmlformats.org/officeDocument/2006/relationships/slide" Target="/ppt/slides/slide4.xml" Id="Rb2fbb102fc8a4297" /><Relationship Type="http://schemas.openxmlformats.org/officeDocument/2006/relationships/slide" Target="/ppt/slides/slide5.xml" Id="R236729ed7d004cb0" /><Relationship Type="http://schemas.openxmlformats.org/officeDocument/2006/relationships/slide" Target="/ppt/slides/slide6.xml" Id="Rac7138e4d1904e6d" /><Relationship Type="http://schemas.openxmlformats.org/officeDocument/2006/relationships/slide" Target="/ppt/slides/slide7.xml" Id="R9c102766c6c9495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a9f2c9296246a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235ba12642481e" /><Relationship Type="http://schemas.openxmlformats.org/officeDocument/2006/relationships/theme" Target="/ppt/slideMasters/theme/theme1.xml" Id="R954451ba8b1840a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b235ba12642481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5d7e46f7004df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4d4a23678f466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a537bca9f447e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03e99e361540e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8b510fa1a043b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482e5db28040b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814c839bf54a3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BOREAL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BOREAL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BOREAL HOLDING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BOREAL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BOREAL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BOREAL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2022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2 452 789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−1 774 296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−93 329 931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977 014 320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6 672 812 155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BOREAL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VALHALL BIDCO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BOREAL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920 355 390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BOREAL HOLDING AS</a:t>
            </a:r>
          </a:p>
        </p:txBody>
      </p:sp>
    </p:spTree>
  </p:cSld>
  <p:clrMapOvr>
    <a:masterClrMapping xmlns:a="http://schemas.openxmlformats.org/drawingml/2006/main"/>
  </p:clrMapOvr>
</p:sld>
</file>