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dc7de3c58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c5cf4daed480f"/>
  </p:sldMasterIdLst>
  <p:sldIdLst>
    <p:sldId xmlns:r="http://schemas.openxmlformats.org/officeDocument/2006/relationships" id="256" r:id="Rf4d48a80fc394627"/>
    <p:sldId xmlns:r="http://schemas.openxmlformats.org/officeDocument/2006/relationships" id="257" r:id="R5d3cbbd053bb4969"/>
    <p:sldId xmlns:r="http://schemas.openxmlformats.org/officeDocument/2006/relationships" id="258" r:id="R7062a284c35d45a9"/>
    <p:sldId xmlns:r="http://schemas.openxmlformats.org/officeDocument/2006/relationships" id="259" r:id="Rc0a93c5348aa4135"/>
    <p:sldId xmlns:r="http://schemas.openxmlformats.org/officeDocument/2006/relationships" id="260" r:id="Rf9a45f5dacb0413c"/>
    <p:sldId xmlns:r="http://schemas.openxmlformats.org/officeDocument/2006/relationships" id="261" r:id="R8548240503084ba3"/>
    <p:sldId xmlns:r="http://schemas.openxmlformats.org/officeDocument/2006/relationships" id="262" r:id="Rd41cf6cb1f99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c5cf4daed480f" /><Relationship Type="http://schemas.openxmlformats.org/officeDocument/2006/relationships/slide" Target="/ppt/slides/slide1.xml" Id="Rf4d48a80fc394627" /><Relationship Type="http://schemas.openxmlformats.org/officeDocument/2006/relationships/slide" Target="/ppt/slides/slide2.xml" Id="R5d3cbbd053bb4969" /><Relationship Type="http://schemas.openxmlformats.org/officeDocument/2006/relationships/slide" Target="/ppt/slides/slide3.xml" Id="R7062a284c35d45a9" /><Relationship Type="http://schemas.openxmlformats.org/officeDocument/2006/relationships/slide" Target="/ppt/slides/slide4.xml" Id="Rc0a93c5348aa4135" /><Relationship Type="http://schemas.openxmlformats.org/officeDocument/2006/relationships/slide" Target="/ppt/slides/slide5.xml" Id="Rf9a45f5dacb0413c" /><Relationship Type="http://schemas.openxmlformats.org/officeDocument/2006/relationships/slide" Target="/ppt/slides/slide6.xml" Id="R8548240503084ba3" /><Relationship Type="http://schemas.openxmlformats.org/officeDocument/2006/relationships/slide" Target="/ppt/slides/slide7.xml" Id="Rd41cf6cb1f99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2b2dc0a93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ee07f6564336" /><Relationship Type="http://schemas.openxmlformats.org/officeDocument/2006/relationships/theme" Target="/ppt/slideMasters/theme/theme1.xml" Id="Rf14bbdb5e735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aee07f656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ba447d6a8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9fb7c128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5d5f6abb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3250e182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d4e984d1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65e59e63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2062dd1b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 HOLDING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 HOLDING VERDAL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5 155 798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FANUM ROAR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GRANHEIM ODIN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TROND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920 362 257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HOLDING VERDAL AS</a:t>
            </a:r>
          </a:p>
        </p:txBody>
      </p:sp>
    </p:spTree>
  </p:cSld>
  <p:clrMapOvr>
    <a:masterClrMapping xmlns:a="http://schemas.openxmlformats.org/drawingml/2006/main"/>
  </p:clrMapOvr>
</p:sld>
</file>