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d4720d8ac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433940c11e4f11"/>
  </p:sldMasterIdLst>
  <p:sldIdLst>
    <p:sldId xmlns:r="http://schemas.openxmlformats.org/officeDocument/2006/relationships" id="256" r:id="R38f14d80ebec41a5"/>
    <p:sldId xmlns:r="http://schemas.openxmlformats.org/officeDocument/2006/relationships" id="257" r:id="R23521bcc37cf46bb"/>
    <p:sldId xmlns:r="http://schemas.openxmlformats.org/officeDocument/2006/relationships" id="258" r:id="Rb242d2449a3b4d17"/>
    <p:sldId xmlns:r="http://schemas.openxmlformats.org/officeDocument/2006/relationships" id="259" r:id="Racf6c5a5b08d4ac7"/>
    <p:sldId xmlns:r="http://schemas.openxmlformats.org/officeDocument/2006/relationships" id="260" r:id="R735523ad21d843e7"/>
    <p:sldId xmlns:r="http://schemas.openxmlformats.org/officeDocument/2006/relationships" id="261" r:id="Re1bc9e4969e54ba0"/>
    <p:sldId xmlns:r="http://schemas.openxmlformats.org/officeDocument/2006/relationships" id="262" r:id="R9ea020261a45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33940c11e4f11" /><Relationship Type="http://schemas.openxmlformats.org/officeDocument/2006/relationships/slide" Target="/ppt/slides/slide1.xml" Id="R38f14d80ebec41a5" /><Relationship Type="http://schemas.openxmlformats.org/officeDocument/2006/relationships/slide" Target="/ppt/slides/slide2.xml" Id="R23521bcc37cf46bb" /><Relationship Type="http://schemas.openxmlformats.org/officeDocument/2006/relationships/slide" Target="/ppt/slides/slide3.xml" Id="Rb242d2449a3b4d17" /><Relationship Type="http://schemas.openxmlformats.org/officeDocument/2006/relationships/slide" Target="/ppt/slides/slide4.xml" Id="Racf6c5a5b08d4ac7" /><Relationship Type="http://schemas.openxmlformats.org/officeDocument/2006/relationships/slide" Target="/ppt/slides/slide5.xml" Id="R735523ad21d843e7" /><Relationship Type="http://schemas.openxmlformats.org/officeDocument/2006/relationships/slide" Target="/ppt/slides/slide6.xml" Id="Re1bc9e4969e54ba0" /><Relationship Type="http://schemas.openxmlformats.org/officeDocument/2006/relationships/slide" Target="/ppt/slides/slide7.xml" Id="R9ea020261a45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65e6c62e8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d965530c1453f" /><Relationship Type="http://schemas.openxmlformats.org/officeDocument/2006/relationships/theme" Target="/ppt/slideMasters/theme/theme1.xml" Id="R3735b24030f5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d965530c1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764e53ff3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7a3aff8f7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8c173602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4ef3ae6a5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5cde83bf84c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755e4fc58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35c92749d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BYGGSERVICE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3 493 433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120 242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1 301 355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BONGO JARL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Lathari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9517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post@altabyggservice.no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920 364 667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BYGGSERVICE AS</a:t>
            </a:r>
          </a:p>
        </p:txBody>
      </p:sp>
    </p:spTree>
  </p:cSld>
  <p:clrMapOvr>
    <a:masterClrMapping xmlns:a="http://schemas.openxmlformats.org/drawingml/2006/main"/>
  </p:clrMapOvr>
</p:sld>
</file>