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794e09c95745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f1fcdd68f448c0"/>
  </p:sldMasterIdLst>
  <p:sldIdLst>
    <p:sldId xmlns:r="http://schemas.openxmlformats.org/officeDocument/2006/relationships" id="256" r:id="R2044761e0f384a8c"/>
    <p:sldId xmlns:r="http://schemas.openxmlformats.org/officeDocument/2006/relationships" id="257" r:id="R276039ddd6af48b3"/>
    <p:sldId xmlns:r="http://schemas.openxmlformats.org/officeDocument/2006/relationships" id="258" r:id="R7dce858f632344ae"/>
    <p:sldId xmlns:r="http://schemas.openxmlformats.org/officeDocument/2006/relationships" id="259" r:id="R1fe081675d634439"/>
    <p:sldId xmlns:r="http://schemas.openxmlformats.org/officeDocument/2006/relationships" id="260" r:id="Rf0a6688464bc4e81"/>
    <p:sldId xmlns:r="http://schemas.openxmlformats.org/officeDocument/2006/relationships" id="261" r:id="R36cd3b1c14644af1"/>
    <p:sldId xmlns:r="http://schemas.openxmlformats.org/officeDocument/2006/relationships" id="262" r:id="R068398e7da0f44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f1fcdd68f448c0" /><Relationship Type="http://schemas.openxmlformats.org/officeDocument/2006/relationships/slide" Target="/ppt/slides/slide1.xml" Id="R2044761e0f384a8c" /><Relationship Type="http://schemas.openxmlformats.org/officeDocument/2006/relationships/slide" Target="/ppt/slides/slide2.xml" Id="R276039ddd6af48b3" /><Relationship Type="http://schemas.openxmlformats.org/officeDocument/2006/relationships/slide" Target="/ppt/slides/slide3.xml" Id="R7dce858f632344ae" /><Relationship Type="http://schemas.openxmlformats.org/officeDocument/2006/relationships/slide" Target="/ppt/slides/slide4.xml" Id="R1fe081675d634439" /><Relationship Type="http://schemas.openxmlformats.org/officeDocument/2006/relationships/slide" Target="/ppt/slides/slide5.xml" Id="Rf0a6688464bc4e81" /><Relationship Type="http://schemas.openxmlformats.org/officeDocument/2006/relationships/slide" Target="/ppt/slides/slide6.xml" Id="R36cd3b1c14644af1" /><Relationship Type="http://schemas.openxmlformats.org/officeDocument/2006/relationships/slide" Target="/ppt/slides/slide7.xml" Id="R068398e7da0f44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8d7bfb74034c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e325e5900438a" /><Relationship Type="http://schemas.openxmlformats.org/officeDocument/2006/relationships/theme" Target="/ppt/slideMasters/theme/theme1.xml" Id="R804e06a2c7fc46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4e325e590043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b2f66049c42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fa8298a4f4c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60eec17d345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4508f4b8549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cee6bdd3b45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11806b19849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36dc497f547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NOTTING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NOTTING HOLDING AS ble etablert [år] og holder til i Vestfossen.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101 270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1 142 167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2 080 814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3 090 658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HAARBERG HANS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Flesakerveien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3320 Vestfossen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920 365 485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NOTTING HOLDING AS</a:t>
            </a:r>
          </a:p>
        </p:txBody>
      </p:sp>
    </p:spTree>
  </p:cSld>
  <p:clrMapOvr>
    <a:masterClrMapping xmlns:a="http://schemas.openxmlformats.org/drawingml/2006/main"/>
  </p:clrMapOvr>
</p:sld>
</file>