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c8cff48c0e44b3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53d7c5acbae44d7"/>
  </p:sldMasterIdLst>
  <p:sldIdLst>
    <p:sldId xmlns:r="http://schemas.openxmlformats.org/officeDocument/2006/relationships" id="256" r:id="R0909e44dbbd04ab2"/>
    <p:sldId xmlns:r="http://schemas.openxmlformats.org/officeDocument/2006/relationships" id="257" r:id="R413cd81c1e1d4ada"/>
    <p:sldId xmlns:r="http://schemas.openxmlformats.org/officeDocument/2006/relationships" id="258" r:id="R14ff6b3706304e02"/>
    <p:sldId xmlns:r="http://schemas.openxmlformats.org/officeDocument/2006/relationships" id="259" r:id="Rc9d34643da884907"/>
    <p:sldId xmlns:r="http://schemas.openxmlformats.org/officeDocument/2006/relationships" id="260" r:id="R40def5f6fb5c42fc"/>
    <p:sldId xmlns:r="http://schemas.openxmlformats.org/officeDocument/2006/relationships" id="261" r:id="R135f6397e6bf49c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53d7c5acbae44d7" /><Relationship Type="http://schemas.openxmlformats.org/officeDocument/2006/relationships/slide" Target="/ppt/slides/slide1.xml" Id="R0909e44dbbd04ab2" /><Relationship Type="http://schemas.openxmlformats.org/officeDocument/2006/relationships/slide" Target="/ppt/slides/slide2.xml" Id="R413cd81c1e1d4ada" /><Relationship Type="http://schemas.openxmlformats.org/officeDocument/2006/relationships/slide" Target="/ppt/slides/slide3.xml" Id="R14ff6b3706304e02" /><Relationship Type="http://schemas.openxmlformats.org/officeDocument/2006/relationships/slide" Target="/ppt/slides/slide4.xml" Id="Rc9d34643da884907" /><Relationship Type="http://schemas.openxmlformats.org/officeDocument/2006/relationships/slide" Target="/ppt/slides/slide5.xml" Id="R40def5f6fb5c42fc" /><Relationship Type="http://schemas.openxmlformats.org/officeDocument/2006/relationships/slide" Target="/ppt/slides/slide6.xml" Id="R135f6397e6bf49c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88af828c6c741c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b95b7ac9944a3f" /><Relationship Type="http://schemas.openxmlformats.org/officeDocument/2006/relationships/theme" Target="/ppt/slideMasters/theme/theme1.xml" Id="R54a8a6db3f82414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ab95b7ac9944a3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4911bd6ca3483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118f5379084b8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1f39933374482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f7366d1c124a1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2ca2d32e124a3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a0c349835847a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ZALTO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ZALTO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ZALTO INVEST AS ble etablert [år] og holder til i Lysaker.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ZALTO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ZALTO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ZALTO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944 715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849 528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625 522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21 772 443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41 946 766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ZALTO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Strandveien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1366 Lysaker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920 369 332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ZALTO INVEST AS</a:t>
            </a:r>
          </a:p>
        </p:txBody>
      </p:sp>
    </p:spTree>
  </p:cSld>
  <p:clrMapOvr>
    <a:masterClrMapping xmlns:a="http://schemas.openxmlformats.org/drawingml/2006/main"/>
  </p:clrMapOvr>
</p:sld>
</file>