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1467f5789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92ee1978444e7"/>
  </p:sldMasterIdLst>
  <p:sldIdLst>
    <p:sldId xmlns:r="http://schemas.openxmlformats.org/officeDocument/2006/relationships" id="256" r:id="R69751b1e4ccf41f9"/>
    <p:sldId xmlns:r="http://schemas.openxmlformats.org/officeDocument/2006/relationships" id="257" r:id="R3888cdb68b8e4e05"/>
    <p:sldId xmlns:r="http://schemas.openxmlformats.org/officeDocument/2006/relationships" id="258" r:id="Rd56943118c7e4986"/>
    <p:sldId xmlns:r="http://schemas.openxmlformats.org/officeDocument/2006/relationships" id="259" r:id="Rf6950969351c47a2"/>
    <p:sldId xmlns:r="http://schemas.openxmlformats.org/officeDocument/2006/relationships" id="260" r:id="R65856444e61b413c"/>
    <p:sldId xmlns:r="http://schemas.openxmlformats.org/officeDocument/2006/relationships" id="261" r:id="R347bf0d46135421c"/>
    <p:sldId xmlns:r="http://schemas.openxmlformats.org/officeDocument/2006/relationships" id="262" r:id="R29c6b0032a51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92ee1978444e7" /><Relationship Type="http://schemas.openxmlformats.org/officeDocument/2006/relationships/slide" Target="/ppt/slides/slide1.xml" Id="R69751b1e4ccf41f9" /><Relationship Type="http://schemas.openxmlformats.org/officeDocument/2006/relationships/slide" Target="/ppt/slides/slide2.xml" Id="R3888cdb68b8e4e05" /><Relationship Type="http://schemas.openxmlformats.org/officeDocument/2006/relationships/slide" Target="/ppt/slides/slide3.xml" Id="Rd56943118c7e4986" /><Relationship Type="http://schemas.openxmlformats.org/officeDocument/2006/relationships/slide" Target="/ppt/slides/slide4.xml" Id="Rf6950969351c47a2" /><Relationship Type="http://schemas.openxmlformats.org/officeDocument/2006/relationships/slide" Target="/ppt/slides/slide5.xml" Id="R65856444e61b413c" /><Relationship Type="http://schemas.openxmlformats.org/officeDocument/2006/relationships/slide" Target="/ppt/slides/slide6.xml" Id="R347bf0d46135421c" /><Relationship Type="http://schemas.openxmlformats.org/officeDocument/2006/relationships/slide" Target="/ppt/slides/slide7.xml" Id="R29c6b0032a51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718f3ece4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1ed1cd744d59" /><Relationship Type="http://schemas.openxmlformats.org/officeDocument/2006/relationships/theme" Target="/ppt/slideMasters/theme/theme1.xml" Id="R9c9bf3b0b414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61ed1cd74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fe15b6e6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c4993add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f453ba0ef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930112b3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f233926a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77deafd0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144eb897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 INVESTERINGSSELSKAP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9 316 206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−13 239 729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55 033 926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379 980 965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857 819 345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NHH INVESTMENT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RIIBER HOLDING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INVEST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BJØRSTAD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 HOLDING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 INVESTMENTS FINANS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920 375 332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 INVESTERINGSSELSKAP AS</a:t>
            </a:r>
          </a:p>
        </p:txBody>
      </p:sp>
    </p:spTree>
  </p:cSld>
  <p:clrMapOvr>
    <a:masterClrMapping xmlns:a="http://schemas.openxmlformats.org/drawingml/2006/main"/>
  </p:clrMapOvr>
</p:sld>
</file>