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bbf3efa76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7cfa7c78f4b4f"/>
  </p:sldMasterIdLst>
  <p:sldIdLst>
    <p:sldId xmlns:r="http://schemas.openxmlformats.org/officeDocument/2006/relationships" id="256" r:id="Reae9ca76ddf747ab"/>
    <p:sldId xmlns:r="http://schemas.openxmlformats.org/officeDocument/2006/relationships" id="257" r:id="R4338a7ab65da44ce"/>
    <p:sldId xmlns:r="http://schemas.openxmlformats.org/officeDocument/2006/relationships" id="258" r:id="R7d222edbea8b4b02"/>
    <p:sldId xmlns:r="http://schemas.openxmlformats.org/officeDocument/2006/relationships" id="259" r:id="Rf1c50aaa2c974a51"/>
    <p:sldId xmlns:r="http://schemas.openxmlformats.org/officeDocument/2006/relationships" id="260" r:id="Rd9206f50c58b407a"/>
    <p:sldId xmlns:r="http://schemas.openxmlformats.org/officeDocument/2006/relationships" id="261" r:id="Re80b0ab9d0b94d46"/>
    <p:sldId xmlns:r="http://schemas.openxmlformats.org/officeDocument/2006/relationships" id="262" r:id="Rfaff818baae4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7cfa7c78f4b4f" /><Relationship Type="http://schemas.openxmlformats.org/officeDocument/2006/relationships/slide" Target="/ppt/slides/slide1.xml" Id="Reae9ca76ddf747ab" /><Relationship Type="http://schemas.openxmlformats.org/officeDocument/2006/relationships/slide" Target="/ppt/slides/slide2.xml" Id="R4338a7ab65da44ce" /><Relationship Type="http://schemas.openxmlformats.org/officeDocument/2006/relationships/slide" Target="/ppt/slides/slide3.xml" Id="R7d222edbea8b4b02" /><Relationship Type="http://schemas.openxmlformats.org/officeDocument/2006/relationships/slide" Target="/ppt/slides/slide4.xml" Id="Rf1c50aaa2c974a51" /><Relationship Type="http://schemas.openxmlformats.org/officeDocument/2006/relationships/slide" Target="/ppt/slides/slide5.xml" Id="Rd9206f50c58b407a" /><Relationship Type="http://schemas.openxmlformats.org/officeDocument/2006/relationships/slide" Target="/ppt/slides/slide6.xml" Id="Re80b0ab9d0b94d46" /><Relationship Type="http://schemas.openxmlformats.org/officeDocument/2006/relationships/slide" Target="/ppt/slides/slide7.xml" Id="Rfaff818baae4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07c0cd6ec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37ebb7144bc0" /><Relationship Type="http://schemas.openxmlformats.org/officeDocument/2006/relationships/theme" Target="/ppt/slideMasters/theme/theme1.xml" Id="R78c2c66d9b01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337ebb714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faddefa6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fcc9a81e5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90318350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af3d5159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f2a8fe51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689c3f5e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3adce10b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DINGHY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DINGHY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93 196 974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93 914 762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HESTENES HELGHEIM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920 377 157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DINGHY AS</a:t>
            </a:r>
          </a:p>
        </p:txBody>
      </p:sp>
    </p:spTree>
  </p:cSld>
  <p:clrMapOvr>
    <a:masterClrMapping xmlns:a="http://schemas.openxmlformats.org/drawingml/2006/main"/>
  </p:clrMapOvr>
</p:sld>
</file>