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e84a6d6dc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53c18057448e4"/>
  </p:sldMasterIdLst>
  <p:sldIdLst>
    <p:sldId xmlns:r="http://schemas.openxmlformats.org/officeDocument/2006/relationships" id="256" r:id="Rbb0d64ef93db474d"/>
    <p:sldId xmlns:r="http://schemas.openxmlformats.org/officeDocument/2006/relationships" id="257" r:id="R3c9ee8f8b5744da1"/>
    <p:sldId xmlns:r="http://schemas.openxmlformats.org/officeDocument/2006/relationships" id="258" r:id="R474144ad3c4946c9"/>
    <p:sldId xmlns:r="http://schemas.openxmlformats.org/officeDocument/2006/relationships" id="259" r:id="R03054622aa21401d"/>
    <p:sldId xmlns:r="http://schemas.openxmlformats.org/officeDocument/2006/relationships" id="260" r:id="R93b6c59ad2cb466b"/>
    <p:sldId xmlns:r="http://schemas.openxmlformats.org/officeDocument/2006/relationships" id="261" r:id="R5880b272920b4c61"/>
    <p:sldId xmlns:r="http://schemas.openxmlformats.org/officeDocument/2006/relationships" id="262" r:id="R6ba65cb8a9b8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53c18057448e4" /><Relationship Type="http://schemas.openxmlformats.org/officeDocument/2006/relationships/slide" Target="/ppt/slides/slide1.xml" Id="Rbb0d64ef93db474d" /><Relationship Type="http://schemas.openxmlformats.org/officeDocument/2006/relationships/slide" Target="/ppt/slides/slide2.xml" Id="R3c9ee8f8b5744da1" /><Relationship Type="http://schemas.openxmlformats.org/officeDocument/2006/relationships/slide" Target="/ppt/slides/slide3.xml" Id="R474144ad3c4946c9" /><Relationship Type="http://schemas.openxmlformats.org/officeDocument/2006/relationships/slide" Target="/ppt/slides/slide4.xml" Id="R03054622aa21401d" /><Relationship Type="http://schemas.openxmlformats.org/officeDocument/2006/relationships/slide" Target="/ppt/slides/slide5.xml" Id="R93b6c59ad2cb466b" /><Relationship Type="http://schemas.openxmlformats.org/officeDocument/2006/relationships/slide" Target="/ppt/slides/slide6.xml" Id="R5880b272920b4c61" /><Relationship Type="http://schemas.openxmlformats.org/officeDocument/2006/relationships/slide" Target="/ppt/slides/slide7.xml" Id="R6ba65cb8a9b8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020f59c79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eb34ac8c41f4" /><Relationship Type="http://schemas.openxmlformats.org/officeDocument/2006/relationships/theme" Target="/ppt/slideMasters/theme/theme1.xml" Id="R4f168ec74ba9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5eb34ac8c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66d517b7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874450e49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2c14e00c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c99c2949f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160d6ce6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22eb6020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199feced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HELFI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3 948 690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KALAJDJIEVSKI GORAN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Juterudveien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920 380 735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HELFI AS</a:t>
            </a:r>
          </a:p>
        </p:txBody>
      </p:sp>
    </p:spTree>
  </p:cSld>
  <p:clrMapOvr>
    <a:masterClrMapping xmlns:a="http://schemas.openxmlformats.org/drawingml/2006/main"/>
  </p:clrMapOvr>
</p:sld>
</file>