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635da168a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a095b191b4950"/>
  </p:sldMasterIdLst>
  <p:sldIdLst>
    <p:sldId xmlns:r="http://schemas.openxmlformats.org/officeDocument/2006/relationships" id="256" r:id="R75fba5ac98004b1a"/>
    <p:sldId xmlns:r="http://schemas.openxmlformats.org/officeDocument/2006/relationships" id="257" r:id="R34f1b35ebae846c9"/>
    <p:sldId xmlns:r="http://schemas.openxmlformats.org/officeDocument/2006/relationships" id="258" r:id="R0b593686dd664e74"/>
    <p:sldId xmlns:r="http://schemas.openxmlformats.org/officeDocument/2006/relationships" id="259" r:id="R64cb5b59d3614e9c"/>
    <p:sldId xmlns:r="http://schemas.openxmlformats.org/officeDocument/2006/relationships" id="260" r:id="R3e155e70df5d496f"/>
    <p:sldId xmlns:r="http://schemas.openxmlformats.org/officeDocument/2006/relationships" id="261" r:id="R0095430daa224302"/>
    <p:sldId xmlns:r="http://schemas.openxmlformats.org/officeDocument/2006/relationships" id="262" r:id="R63e4413f132f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a095b191b4950" /><Relationship Type="http://schemas.openxmlformats.org/officeDocument/2006/relationships/slide" Target="/ppt/slides/slide1.xml" Id="R75fba5ac98004b1a" /><Relationship Type="http://schemas.openxmlformats.org/officeDocument/2006/relationships/slide" Target="/ppt/slides/slide2.xml" Id="R34f1b35ebae846c9" /><Relationship Type="http://schemas.openxmlformats.org/officeDocument/2006/relationships/slide" Target="/ppt/slides/slide3.xml" Id="R0b593686dd664e74" /><Relationship Type="http://schemas.openxmlformats.org/officeDocument/2006/relationships/slide" Target="/ppt/slides/slide4.xml" Id="R64cb5b59d3614e9c" /><Relationship Type="http://schemas.openxmlformats.org/officeDocument/2006/relationships/slide" Target="/ppt/slides/slide5.xml" Id="R3e155e70df5d496f" /><Relationship Type="http://schemas.openxmlformats.org/officeDocument/2006/relationships/slide" Target="/ppt/slides/slide6.xml" Id="R0095430daa224302" /><Relationship Type="http://schemas.openxmlformats.org/officeDocument/2006/relationships/slide" Target="/ppt/slides/slide7.xml" Id="R63e4413f132f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f5bd986a8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23add13de4c98" /><Relationship Type="http://schemas.openxmlformats.org/officeDocument/2006/relationships/theme" Target="/ppt/slideMasters/theme/theme1.xml" Id="Rba57e0ef93f9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23add13de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b40aadb1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7b12f29a7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870dba50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e2859f156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c0ae5629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aed66fc9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0219f6e3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GOA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GOA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8 416 206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